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3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82" r:id="rId2"/>
    <p:sldMasterId id="2147483650" r:id="rId3"/>
    <p:sldMasterId id="2147483726" r:id="rId4"/>
  </p:sldMasterIdLst>
  <p:notesMasterIdLst>
    <p:notesMasterId r:id="rId34"/>
  </p:notesMasterIdLst>
  <p:handoutMasterIdLst>
    <p:handoutMasterId r:id="rId35"/>
  </p:handoutMasterIdLst>
  <p:sldIdLst>
    <p:sldId id="267" r:id="rId5"/>
    <p:sldId id="402" r:id="rId6"/>
    <p:sldId id="403" r:id="rId7"/>
    <p:sldId id="404" r:id="rId8"/>
    <p:sldId id="274" r:id="rId9"/>
    <p:sldId id="405" r:id="rId10"/>
    <p:sldId id="415" r:id="rId11"/>
    <p:sldId id="433" r:id="rId12"/>
    <p:sldId id="408" r:id="rId13"/>
    <p:sldId id="410" r:id="rId14"/>
    <p:sldId id="411" r:id="rId15"/>
    <p:sldId id="412" r:id="rId16"/>
    <p:sldId id="413" r:id="rId17"/>
    <p:sldId id="414" r:id="rId18"/>
    <p:sldId id="417" r:id="rId19"/>
    <p:sldId id="434" r:id="rId20"/>
    <p:sldId id="418" r:id="rId21"/>
    <p:sldId id="419" r:id="rId22"/>
    <p:sldId id="420" r:id="rId23"/>
    <p:sldId id="421" r:id="rId24"/>
    <p:sldId id="422" r:id="rId25"/>
    <p:sldId id="423" r:id="rId26"/>
    <p:sldId id="424" r:id="rId27"/>
    <p:sldId id="425" r:id="rId28"/>
    <p:sldId id="426" r:id="rId29"/>
    <p:sldId id="428" r:id="rId30"/>
    <p:sldId id="429" r:id="rId31"/>
    <p:sldId id="431" r:id="rId32"/>
    <p:sldId id="432" r:id="rId33"/>
  </p:sldIdLst>
  <p:sldSz cx="18286413" cy="10287000"/>
  <p:notesSz cx="6858000" cy="9144000"/>
  <p:defaultTextStyle>
    <a:defPPr>
      <a:defRPr lang="en-US"/>
    </a:defPPr>
    <a:lvl1pPr marL="0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4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1086"/>
    <a:srgbClr val="CD338B"/>
    <a:srgbClr val="10B0C0"/>
    <a:srgbClr val="C6185A"/>
    <a:srgbClr val="F2CD65"/>
    <a:srgbClr val="BEF4FA"/>
    <a:srgbClr val="000000"/>
    <a:srgbClr val="FFFFFF"/>
    <a:srgbClr val="3EA3F8"/>
    <a:srgbClr val="0F06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2380" autoAdjust="0"/>
  </p:normalViewPr>
  <p:slideViewPr>
    <p:cSldViewPr showGuides="1">
      <p:cViewPr varScale="1">
        <p:scale>
          <a:sx n="47" d="100"/>
          <a:sy n="47" d="100"/>
        </p:scale>
        <p:origin x="146" y="99"/>
      </p:cViewPr>
      <p:guideLst>
        <p:guide orient="horz" pos="2134"/>
        <p:guide pos="57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notesViewPr>
    <p:cSldViewPr showGuides="1">
      <p:cViewPr varScale="1">
        <p:scale>
          <a:sx n="86" d="100"/>
          <a:sy n="86" d="100"/>
        </p:scale>
        <p:origin x="-3846" y="-90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0DC3FD-4BA9-4BFC-900E-CA10C8CB2142}" type="doc">
      <dgm:prSet loTypeId="urn:microsoft.com/office/officeart/2005/8/layout/radial3" loCatId="cycle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588623-CABA-407C-BEBA-13BBB948AA99}">
      <dgm:prSet phldrT="[Text]"/>
      <dgm:spPr/>
      <dgm:t>
        <a:bodyPr/>
        <a:lstStyle/>
        <a:p>
          <a:r>
            <a:rPr lang="en-ID" dirty="0" smtClean="0"/>
            <a:t>Spring</a:t>
          </a:r>
          <a:endParaRPr lang="en-US" dirty="0"/>
        </a:p>
      </dgm:t>
    </dgm:pt>
    <dgm:pt modelId="{C620D1C7-9889-4ED4-A249-F4A1AEDEA9F3}" type="parTrans" cxnId="{62E84340-1F0A-4029-8DD5-B62748CD09E7}">
      <dgm:prSet/>
      <dgm:spPr/>
      <dgm:t>
        <a:bodyPr/>
        <a:lstStyle/>
        <a:p>
          <a:endParaRPr lang="en-US"/>
        </a:p>
      </dgm:t>
    </dgm:pt>
    <dgm:pt modelId="{C4CB8952-D998-429E-9635-F445FCD564BC}" type="sibTrans" cxnId="{62E84340-1F0A-4029-8DD5-B62748CD09E7}">
      <dgm:prSet/>
      <dgm:spPr/>
      <dgm:t>
        <a:bodyPr/>
        <a:lstStyle/>
        <a:p>
          <a:endParaRPr lang="en-US"/>
        </a:p>
      </dgm:t>
    </dgm:pt>
    <dgm:pt modelId="{B790E61F-3146-42D4-8CCB-652878232E8B}">
      <dgm:prSet phldrT="[Text]"/>
      <dgm:spPr/>
      <dgm:t>
        <a:bodyPr/>
        <a:lstStyle/>
        <a:p>
          <a:r>
            <a:rPr lang="en-ID" dirty="0" smtClean="0"/>
            <a:t>Model</a:t>
          </a:r>
          <a:endParaRPr lang="en-US" dirty="0"/>
        </a:p>
      </dgm:t>
    </dgm:pt>
    <dgm:pt modelId="{619C9080-8E4C-4470-88A2-BD716CA92E86}" type="parTrans" cxnId="{7F49C581-D687-4F69-AC15-60E10C0B6A28}">
      <dgm:prSet/>
      <dgm:spPr/>
      <dgm:t>
        <a:bodyPr/>
        <a:lstStyle/>
        <a:p>
          <a:endParaRPr lang="en-US"/>
        </a:p>
      </dgm:t>
    </dgm:pt>
    <dgm:pt modelId="{0D1BC814-2E13-45B9-8C3D-1133B54A8522}" type="sibTrans" cxnId="{7F49C581-D687-4F69-AC15-60E10C0B6A28}">
      <dgm:prSet/>
      <dgm:spPr/>
      <dgm:t>
        <a:bodyPr/>
        <a:lstStyle/>
        <a:p>
          <a:endParaRPr lang="en-US"/>
        </a:p>
      </dgm:t>
    </dgm:pt>
    <dgm:pt modelId="{1C3B8297-2B07-4C55-B366-9E4A76E04CC1}">
      <dgm:prSet phldrT="[Text]"/>
      <dgm:spPr/>
      <dgm:t>
        <a:bodyPr/>
        <a:lstStyle/>
        <a:p>
          <a:r>
            <a:rPr lang="en-ID" dirty="0" smtClean="0"/>
            <a:t>Controller</a:t>
          </a:r>
          <a:endParaRPr lang="en-US" dirty="0"/>
        </a:p>
      </dgm:t>
    </dgm:pt>
    <dgm:pt modelId="{743ADF28-425B-45F8-919F-396C50384DE9}" type="parTrans" cxnId="{AC9BE03B-A3B6-4E83-BC09-247FA6F6F268}">
      <dgm:prSet/>
      <dgm:spPr/>
      <dgm:t>
        <a:bodyPr/>
        <a:lstStyle/>
        <a:p>
          <a:endParaRPr lang="en-US"/>
        </a:p>
      </dgm:t>
    </dgm:pt>
    <dgm:pt modelId="{B5DE800B-A5E2-484E-9F43-84E1C2C38432}" type="sibTrans" cxnId="{AC9BE03B-A3B6-4E83-BC09-247FA6F6F268}">
      <dgm:prSet/>
      <dgm:spPr/>
      <dgm:t>
        <a:bodyPr/>
        <a:lstStyle/>
        <a:p>
          <a:endParaRPr lang="en-US"/>
        </a:p>
      </dgm:t>
    </dgm:pt>
    <dgm:pt modelId="{80F35567-2832-4D9C-9025-D2F1867E8D69}">
      <dgm:prSet phldrT="[Text]"/>
      <dgm:spPr/>
      <dgm:t>
        <a:bodyPr/>
        <a:lstStyle/>
        <a:p>
          <a:r>
            <a:rPr lang="en-ID" dirty="0" smtClean="0"/>
            <a:t>Service</a:t>
          </a:r>
          <a:endParaRPr lang="en-US" dirty="0"/>
        </a:p>
      </dgm:t>
    </dgm:pt>
    <dgm:pt modelId="{0144DC10-15D4-4C34-8224-FE005A9E2ACC}" type="parTrans" cxnId="{D278B5AD-ADF6-4BD8-A5A9-FD6AE61ED941}">
      <dgm:prSet/>
      <dgm:spPr/>
      <dgm:t>
        <a:bodyPr/>
        <a:lstStyle/>
        <a:p>
          <a:endParaRPr lang="en-US"/>
        </a:p>
      </dgm:t>
    </dgm:pt>
    <dgm:pt modelId="{B6899AB0-561B-4F9F-B6F2-6DE8AF167715}" type="sibTrans" cxnId="{D278B5AD-ADF6-4BD8-A5A9-FD6AE61ED941}">
      <dgm:prSet/>
      <dgm:spPr/>
      <dgm:t>
        <a:bodyPr/>
        <a:lstStyle/>
        <a:p>
          <a:endParaRPr lang="en-US"/>
        </a:p>
      </dgm:t>
    </dgm:pt>
    <dgm:pt modelId="{EBBE4C97-2470-4E73-B7D9-D14791D9D439}">
      <dgm:prSet phldrT="[Text]"/>
      <dgm:spPr/>
      <dgm:t>
        <a:bodyPr/>
        <a:lstStyle/>
        <a:p>
          <a:r>
            <a:rPr lang="en-ID" dirty="0" smtClean="0"/>
            <a:t>Mapper</a:t>
          </a:r>
          <a:endParaRPr lang="en-US" dirty="0"/>
        </a:p>
      </dgm:t>
    </dgm:pt>
    <dgm:pt modelId="{C946A45C-A72E-43A1-A081-080D32A02FFF}" type="parTrans" cxnId="{C61AACA6-554F-4605-8E32-759CD4079A70}">
      <dgm:prSet/>
      <dgm:spPr/>
      <dgm:t>
        <a:bodyPr/>
        <a:lstStyle/>
        <a:p>
          <a:endParaRPr lang="en-US"/>
        </a:p>
      </dgm:t>
    </dgm:pt>
    <dgm:pt modelId="{B988C866-F2E1-4329-8810-05DBAA1393C0}" type="sibTrans" cxnId="{C61AACA6-554F-4605-8E32-759CD4079A70}">
      <dgm:prSet/>
      <dgm:spPr/>
      <dgm:t>
        <a:bodyPr/>
        <a:lstStyle/>
        <a:p>
          <a:endParaRPr lang="en-US"/>
        </a:p>
      </dgm:t>
    </dgm:pt>
    <dgm:pt modelId="{D26265E3-F499-4B17-83E3-FEDBABEF793E}" type="pres">
      <dgm:prSet presAssocID="{590DC3FD-4BA9-4BFC-900E-CA10C8CB2142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A930C20-724F-4B15-ABAE-D849F93C8AFE}" type="pres">
      <dgm:prSet presAssocID="{590DC3FD-4BA9-4BFC-900E-CA10C8CB2142}" presName="radial" presStyleCnt="0">
        <dgm:presLayoutVars>
          <dgm:animLvl val="ctr"/>
        </dgm:presLayoutVars>
      </dgm:prSet>
      <dgm:spPr/>
    </dgm:pt>
    <dgm:pt modelId="{C773F521-FCBD-4AA5-9B8A-AC37177E08D1}" type="pres">
      <dgm:prSet presAssocID="{EB588623-CABA-407C-BEBA-13BBB948AA99}" presName="centerShape" presStyleLbl="vennNode1" presStyleIdx="0" presStyleCnt="5"/>
      <dgm:spPr/>
      <dgm:t>
        <a:bodyPr/>
        <a:lstStyle/>
        <a:p>
          <a:endParaRPr lang="en-US"/>
        </a:p>
      </dgm:t>
    </dgm:pt>
    <dgm:pt modelId="{18A45F41-F690-4B64-AD19-086483A1A5E9}" type="pres">
      <dgm:prSet presAssocID="{B790E61F-3146-42D4-8CCB-652878232E8B}" presName="node" presStyleLbl="venn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2AF704-F9AB-4AB2-8C55-48794623C696}" type="pres">
      <dgm:prSet presAssocID="{1C3B8297-2B07-4C55-B366-9E4A76E04CC1}" presName="node" presStyleLbl="venn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49C05A-D181-479A-842D-1801A5F0CD7F}" type="pres">
      <dgm:prSet presAssocID="{80F35567-2832-4D9C-9025-D2F1867E8D69}" presName="node" presStyleLbl="venn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31140F-7890-46CA-B606-0FF1E35CA301}" type="pres">
      <dgm:prSet presAssocID="{EBBE4C97-2470-4E73-B7D9-D14791D9D439}" presName="node" presStyleLbl="venn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49C581-D687-4F69-AC15-60E10C0B6A28}" srcId="{EB588623-CABA-407C-BEBA-13BBB948AA99}" destId="{B790E61F-3146-42D4-8CCB-652878232E8B}" srcOrd="0" destOrd="0" parTransId="{619C9080-8E4C-4470-88A2-BD716CA92E86}" sibTransId="{0D1BC814-2E13-45B9-8C3D-1133B54A8522}"/>
    <dgm:cxn modelId="{53C80476-D5A8-4824-A7D3-78F6D8C84A83}" type="presOf" srcId="{1C3B8297-2B07-4C55-B366-9E4A76E04CC1}" destId="{632AF704-F9AB-4AB2-8C55-48794623C696}" srcOrd="0" destOrd="0" presId="urn:microsoft.com/office/officeart/2005/8/layout/radial3"/>
    <dgm:cxn modelId="{C61AACA6-554F-4605-8E32-759CD4079A70}" srcId="{EB588623-CABA-407C-BEBA-13BBB948AA99}" destId="{EBBE4C97-2470-4E73-B7D9-D14791D9D439}" srcOrd="3" destOrd="0" parTransId="{C946A45C-A72E-43A1-A081-080D32A02FFF}" sibTransId="{B988C866-F2E1-4329-8810-05DBAA1393C0}"/>
    <dgm:cxn modelId="{D278B5AD-ADF6-4BD8-A5A9-FD6AE61ED941}" srcId="{EB588623-CABA-407C-BEBA-13BBB948AA99}" destId="{80F35567-2832-4D9C-9025-D2F1867E8D69}" srcOrd="2" destOrd="0" parTransId="{0144DC10-15D4-4C34-8224-FE005A9E2ACC}" sibTransId="{B6899AB0-561B-4F9F-B6F2-6DE8AF167715}"/>
    <dgm:cxn modelId="{85697A90-34D9-4BAD-A340-97195405A83E}" type="presOf" srcId="{B790E61F-3146-42D4-8CCB-652878232E8B}" destId="{18A45F41-F690-4B64-AD19-086483A1A5E9}" srcOrd="0" destOrd="0" presId="urn:microsoft.com/office/officeart/2005/8/layout/radial3"/>
    <dgm:cxn modelId="{62E84340-1F0A-4029-8DD5-B62748CD09E7}" srcId="{590DC3FD-4BA9-4BFC-900E-CA10C8CB2142}" destId="{EB588623-CABA-407C-BEBA-13BBB948AA99}" srcOrd="0" destOrd="0" parTransId="{C620D1C7-9889-4ED4-A249-F4A1AEDEA9F3}" sibTransId="{C4CB8952-D998-429E-9635-F445FCD564BC}"/>
    <dgm:cxn modelId="{26716270-BFBD-4869-810F-D31FB2553890}" type="presOf" srcId="{80F35567-2832-4D9C-9025-D2F1867E8D69}" destId="{7649C05A-D181-479A-842D-1801A5F0CD7F}" srcOrd="0" destOrd="0" presId="urn:microsoft.com/office/officeart/2005/8/layout/radial3"/>
    <dgm:cxn modelId="{794F4003-1B91-4909-836C-76E1892728A0}" type="presOf" srcId="{590DC3FD-4BA9-4BFC-900E-CA10C8CB2142}" destId="{D26265E3-F499-4B17-83E3-FEDBABEF793E}" srcOrd="0" destOrd="0" presId="urn:microsoft.com/office/officeart/2005/8/layout/radial3"/>
    <dgm:cxn modelId="{AC9BE03B-A3B6-4E83-BC09-247FA6F6F268}" srcId="{EB588623-CABA-407C-BEBA-13BBB948AA99}" destId="{1C3B8297-2B07-4C55-B366-9E4A76E04CC1}" srcOrd="1" destOrd="0" parTransId="{743ADF28-425B-45F8-919F-396C50384DE9}" sibTransId="{B5DE800B-A5E2-484E-9F43-84E1C2C38432}"/>
    <dgm:cxn modelId="{7B4C99FD-1EF4-4A46-9D6B-7F0F49B58FDB}" type="presOf" srcId="{EBBE4C97-2470-4E73-B7D9-D14791D9D439}" destId="{D731140F-7890-46CA-B606-0FF1E35CA301}" srcOrd="0" destOrd="0" presId="urn:microsoft.com/office/officeart/2005/8/layout/radial3"/>
    <dgm:cxn modelId="{1D055CD4-28DD-432B-BAA2-0DC1D0C089BA}" type="presOf" srcId="{EB588623-CABA-407C-BEBA-13BBB948AA99}" destId="{C773F521-FCBD-4AA5-9B8A-AC37177E08D1}" srcOrd="0" destOrd="0" presId="urn:microsoft.com/office/officeart/2005/8/layout/radial3"/>
    <dgm:cxn modelId="{D02A1DBE-C0FE-446E-829A-A2C6F614CD7B}" type="presParOf" srcId="{D26265E3-F499-4B17-83E3-FEDBABEF793E}" destId="{5A930C20-724F-4B15-ABAE-D849F93C8AFE}" srcOrd="0" destOrd="0" presId="urn:microsoft.com/office/officeart/2005/8/layout/radial3"/>
    <dgm:cxn modelId="{07E45C7A-821D-49CA-927F-632B02711ACD}" type="presParOf" srcId="{5A930C20-724F-4B15-ABAE-D849F93C8AFE}" destId="{C773F521-FCBD-4AA5-9B8A-AC37177E08D1}" srcOrd="0" destOrd="0" presId="urn:microsoft.com/office/officeart/2005/8/layout/radial3"/>
    <dgm:cxn modelId="{D79DF36F-3AEA-401A-8BED-AC4C1B86DFC8}" type="presParOf" srcId="{5A930C20-724F-4B15-ABAE-D849F93C8AFE}" destId="{18A45F41-F690-4B64-AD19-086483A1A5E9}" srcOrd="1" destOrd="0" presId="urn:microsoft.com/office/officeart/2005/8/layout/radial3"/>
    <dgm:cxn modelId="{FAB8760C-8F91-47C1-AE79-8D743B397E04}" type="presParOf" srcId="{5A930C20-724F-4B15-ABAE-D849F93C8AFE}" destId="{632AF704-F9AB-4AB2-8C55-48794623C696}" srcOrd="2" destOrd="0" presId="urn:microsoft.com/office/officeart/2005/8/layout/radial3"/>
    <dgm:cxn modelId="{3C727DED-8E48-4CD1-9D48-07947211E193}" type="presParOf" srcId="{5A930C20-724F-4B15-ABAE-D849F93C8AFE}" destId="{7649C05A-D181-479A-842D-1801A5F0CD7F}" srcOrd="3" destOrd="0" presId="urn:microsoft.com/office/officeart/2005/8/layout/radial3"/>
    <dgm:cxn modelId="{033600BC-8044-49CB-9884-B926CB49C626}" type="presParOf" srcId="{5A930C20-724F-4B15-ABAE-D849F93C8AFE}" destId="{D731140F-7890-46CA-B606-0FF1E35CA301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73F521-FCBD-4AA5-9B8A-AC37177E08D1}">
      <dsp:nvSpPr>
        <dsp:cNvPr id="0" name=""/>
        <dsp:cNvSpPr/>
      </dsp:nvSpPr>
      <dsp:spPr>
        <a:xfrm>
          <a:off x="3545732" y="1793695"/>
          <a:ext cx="4468504" cy="446850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6500" kern="1200" dirty="0" smtClean="0"/>
            <a:t>Spring</a:t>
          </a:r>
          <a:endParaRPr lang="en-US" sz="6500" kern="1200" dirty="0"/>
        </a:p>
      </dsp:txBody>
      <dsp:txXfrm>
        <a:off x="4200129" y="2448092"/>
        <a:ext cx="3159710" cy="3159710"/>
      </dsp:txXfrm>
    </dsp:sp>
    <dsp:sp modelId="{18A45F41-F690-4B64-AD19-086483A1A5E9}">
      <dsp:nvSpPr>
        <dsp:cNvPr id="0" name=""/>
        <dsp:cNvSpPr/>
      </dsp:nvSpPr>
      <dsp:spPr>
        <a:xfrm>
          <a:off x="4662858" y="797"/>
          <a:ext cx="2234252" cy="223425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2700" kern="1200" dirty="0" smtClean="0"/>
            <a:t>Model</a:t>
          </a:r>
          <a:endParaRPr lang="en-US" sz="2700" kern="1200" dirty="0"/>
        </a:p>
      </dsp:txBody>
      <dsp:txXfrm>
        <a:off x="4990057" y="327996"/>
        <a:ext cx="1579854" cy="1579854"/>
      </dsp:txXfrm>
    </dsp:sp>
    <dsp:sp modelId="{632AF704-F9AB-4AB2-8C55-48794623C696}">
      <dsp:nvSpPr>
        <dsp:cNvPr id="0" name=""/>
        <dsp:cNvSpPr/>
      </dsp:nvSpPr>
      <dsp:spPr>
        <a:xfrm>
          <a:off x="7572882" y="2910821"/>
          <a:ext cx="2234252" cy="223425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2700" kern="1200" dirty="0" smtClean="0"/>
            <a:t>Controller</a:t>
          </a:r>
          <a:endParaRPr lang="en-US" sz="2700" kern="1200" dirty="0"/>
        </a:p>
      </dsp:txBody>
      <dsp:txXfrm>
        <a:off x="7900081" y="3238020"/>
        <a:ext cx="1579854" cy="1579854"/>
      </dsp:txXfrm>
    </dsp:sp>
    <dsp:sp modelId="{7649C05A-D181-479A-842D-1801A5F0CD7F}">
      <dsp:nvSpPr>
        <dsp:cNvPr id="0" name=""/>
        <dsp:cNvSpPr/>
      </dsp:nvSpPr>
      <dsp:spPr>
        <a:xfrm>
          <a:off x="4662858" y="5820845"/>
          <a:ext cx="2234252" cy="223425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2700" kern="1200" dirty="0" smtClean="0"/>
            <a:t>Service</a:t>
          </a:r>
          <a:endParaRPr lang="en-US" sz="2700" kern="1200" dirty="0"/>
        </a:p>
      </dsp:txBody>
      <dsp:txXfrm>
        <a:off x="4990057" y="6148044"/>
        <a:ext cx="1579854" cy="1579854"/>
      </dsp:txXfrm>
    </dsp:sp>
    <dsp:sp modelId="{D731140F-7890-46CA-B606-0FF1E35CA301}">
      <dsp:nvSpPr>
        <dsp:cNvPr id="0" name=""/>
        <dsp:cNvSpPr/>
      </dsp:nvSpPr>
      <dsp:spPr>
        <a:xfrm>
          <a:off x="1752835" y="2910821"/>
          <a:ext cx="2234252" cy="223425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2700" kern="1200" dirty="0" smtClean="0"/>
            <a:t>Mapper</a:t>
          </a:r>
          <a:endParaRPr lang="en-US" sz="2700" kern="1200" dirty="0"/>
        </a:p>
      </dsp:txBody>
      <dsp:txXfrm>
        <a:off x="2080034" y="3238020"/>
        <a:ext cx="1579854" cy="15798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33536-0B1C-4113-81A9-88933E6B5E35}" type="datetimeFigureOut">
              <a:rPr lang="en-US" smtClean="0"/>
              <a:t>04-Sep-18</a:t>
            </a:fld>
            <a:endParaRPr 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39D4A-42BD-4661-A34B-169B9D494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243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DAB2DA-10AE-4BD6-BFC1-534DE09D66C3}" type="datetimeFigureOut">
              <a:rPr lang="en-US" smtClean="0"/>
              <a:t>04-Sep-18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1ECDC-7530-4EA9-86FD-4E56342A4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94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png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4 So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7"/>
          <p:cNvSpPr>
            <a:spLocks noGrp="1"/>
          </p:cNvSpPr>
          <p:nvPr>
            <p:ph type="pic" sz="quarter" idx="10" hasCustomPrompt="1"/>
          </p:nvPr>
        </p:nvSpPr>
        <p:spPr>
          <a:xfrm>
            <a:off x="3967663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842506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4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7148016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022859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0328369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203212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3508723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383566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266442" y="4288405"/>
            <a:ext cx="13753528" cy="118975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72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altLang="ja-JP" dirty="0" smtClean="0"/>
              <a:t>TITLE HERE</a:t>
            </a:r>
            <a:endParaRPr lang="en-US" dirty="0"/>
          </a:p>
        </p:txBody>
      </p:sp>
      <p:sp>
        <p:nvSpPr>
          <p:cNvPr id="19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266442" y="5368525"/>
            <a:ext cx="13753528" cy="7853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spc="6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 smtClean="0"/>
              <a:t>SUB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/>
          <p:cNvSpPr/>
          <p:nvPr userDrawn="1"/>
        </p:nvSpPr>
        <p:spPr>
          <a:xfrm>
            <a:off x="0" y="0"/>
            <a:ext cx="18286413" cy="5953590"/>
          </a:xfrm>
          <a:prstGeom prst="rect">
            <a:avLst/>
          </a:prstGeom>
          <a:solidFill>
            <a:schemeClr val="accent1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0" y="5908584"/>
            <a:ext cx="18286413" cy="4378415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6368" y="1104847"/>
            <a:ext cx="830480" cy="4192709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3" name="図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832" y="1180642"/>
            <a:ext cx="1295500" cy="449475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4" name="図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131" y="958035"/>
            <a:ext cx="1678629" cy="493997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876" y="1476823"/>
            <a:ext cx="1446565" cy="418246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5" name="図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696" y="1090061"/>
            <a:ext cx="1142784" cy="4077159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7271" y="6448645"/>
            <a:ext cx="16831870" cy="2459238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27272" y="8626017"/>
            <a:ext cx="16831870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66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461554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706599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706943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38182" y="4706943"/>
            <a:ext cx="3600000" cy="46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3687753" y="43886"/>
            <a:ext cx="3600000" cy="46152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7337324" y="4706943"/>
            <a:ext cx="3600000" cy="46152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10988185" y="43886"/>
            <a:ext cx="3600000" cy="46152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4636467" y="4707287"/>
            <a:ext cx="3600000" cy="46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367024" y="4977639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016594" y="365037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8666165" y="4977639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5965308" y="4977639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2317027" y="365037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41589" y="6038946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213781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3734702" y="1411831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906894" y="1908628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1035134" y="1411832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1207326" y="1908629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367934" y="6038946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7540126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4668366" y="6038947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840558" y="6535744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8" name="図プレースホルダー 37"/>
          <p:cNvSpPr>
            <a:spLocks noGrp="1"/>
          </p:cNvSpPr>
          <p:nvPr>
            <p:ph type="pic" sz="quarter" idx="32" hasCustomPrompt="1"/>
          </p:nvPr>
        </p:nvSpPr>
        <p:spPr>
          <a:xfrm>
            <a:off x="1574657" y="4443762"/>
            <a:ext cx="527050" cy="527050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9" name="図プレースホルダー 37"/>
          <p:cNvSpPr>
            <a:spLocks noGrp="1"/>
          </p:cNvSpPr>
          <p:nvPr>
            <p:ph type="pic" sz="quarter" idx="33" hasCustomPrompt="1"/>
          </p:nvPr>
        </p:nvSpPr>
        <p:spPr>
          <a:xfrm>
            <a:off x="8878888" y="4443762"/>
            <a:ext cx="527050" cy="527050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40" name="図プレースホルダー 37"/>
          <p:cNvSpPr>
            <a:spLocks noGrp="1"/>
          </p:cNvSpPr>
          <p:nvPr>
            <p:ph type="pic" sz="quarter" idx="34" hasCustomPrompt="1"/>
          </p:nvPr>
        </p:nvSpPr>
        <p:spPr>
          <a:xfrm>
            <a:off x="16172942" y="4443762"/>
            <a:ext cx="527050" cy="527050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41" name="図プレースホルダー 37"/>
          <p:cNvSpPr>
            <a:spLocks noGrp="1"/>
          </p:cNvSpPr>
          <p:nvPr>
            <p:ph type="pic" sz="quarter" idx="35" hasCustomPrompt="1"/>
          </p:nvPr>
        </p:nvSpPr>
        <p:spPr>
          <a:xfrm rot="10800000">
            <a:off x="5224228" y="4378415"/>
            <a:ext cx="527050" cy="527050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42" name="図プレースホルダー 37"/>
          <p:cNvSpPr>
            <a:spLocks noGrp="1"/>
          </p:cNvSpPr>
          <p:nvPr>
            <p:ph type="pic" sz="quarter" idx="36" hasCustomPrompt="1"/>
          </p:nvPr>
        </p:nvSpPr>
        <p:spPr>
          <a:xfrm rot="10800000">
            <a:off x="12524660" y="4436430"/>
            <a:ext cx="527050" cy="527050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7877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六角形 31"/>
          <p:cNvSpPr/>
          <p:nvPr userDrawn="1"/>
        </p:nvSpPr>
        <p:spPr>
          <a:xfrm rot="5400000">
            <a:off x="5939381" y="2737528"/>
            <a:ext cx="6406062" cy="5522467"/>
          </a:xfrm>
          <a:prstGeom prst="hexagon">
            <a:avLst>
              <a:gd name="adj" fmla="val 28637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 userDrawn="1"/>
        </p:nvSpPr>
        <p:spPr>
          <a:xfrm>
            <a:off x="8120711" y="1395630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 userDrawn="1"/>
        </p:nvSpPr>
        <p:spPr>
          <a:xfrm>
            <a:off x="10853396" y="288079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 userDrawn="1"/>
        </p:nvSpPr>
        <p:spPr>
          <a:xfrm>
            <a:off x="10853396" y="603114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 userDrawn="1"/>
        </p:nvSpPr>
        <p:spPr>
          <a:xfrm>
            <a:off x="8120711" y="756131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5368565" y="603114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5368565" y="2872462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6982966" y="4950496"/>
            <a:ext cx="4275475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3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5485100" y="3405437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216912" y="188235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0953207" y="3405437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5468377" y="654870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936484" y="654870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8216912" y="807887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2" name="円弧 51"/>
          <p:cNvSpPr/>
          <p:nvPr userDrawn="1"/>
        </p:nvSpPr>
        <p:spPr>
          <a:xfrm rot="2700000">
            <a:off x="7976000" y="1249736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4" name="直線コネクタ 53"/>
          <p:cNvCxnSpPr>
            <a:stCxn id="52" idx="0"/>
          </p:cNvCxnSpPr>
          <p:nvPr userDrawn="1"/>
        </p:nvCxnSpPr>
        <p:spPr>
          <a:xfrm>
            <a:off x="9956746" y="1589578"/>
            <a:ext cx="565155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円弧 59"/>
          <p:cNvSpPr/>
          <p:nvPr userDrawn="1"/>
        </p:nvSpPr>
        <p:spPr>
          <a:xfrm rot="2700000">
            <a:off x="10706500" y="2712080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コネクタ 60"/>
          <p:cNvCxnSpPr>
            <a:stCxn id="60" idx="0"/>
          </p:cNvCxnSpPr>
          <p:nvPr userDrawn="1"/>
        </p:nvCxnSpPr>
        <p:spPr>
          <a:xfrm>
            <a:off x="12687246" y="3051922"/>
            <a:ext cx="500385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円弧 62"/>
          <p:cNvSpPr/>
          <p:nvPr userDrawn="1"/>
        </p:nvSpPr>
        <p:spPr>
          <a:xfrm rot="2700000">
            <a:off x="10706500" y="5870763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4" name="直線コネクタ 63"/>
          <p:cNvCxnSpPr/>
          <p:nvPr userDrawn="1"/>
        </p:nvCxnSpPr>
        <p:spPr>
          <a:xfrm>
            <a:off x="12687246" y="6210605"/>
            <a:ext cx="500385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円弧 69"/>
          <p:cNvSpPr/>
          <p:nvPr userDrawn="1"/>
        </p:nvSpPr>
        <p:spPr>
          <a:xfrm rot="18900000" flipH="1">
            <a:off x="5212902" y="2712080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1" name="直線コネクタ 70"/>
          <p:cNvCxnSpPr>
            <a:stCxn id="70" idx="0"/>
          </p:cNvCxnSpPr>
          <p:nvPr userDrawn="1"/>
        </p:nvCxnSpPr>
        <p:spPr>
          <a:xfrm flipH="1">
            <a:off x="520700" y="3051922"/>
            <a:ext cx="503204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円弧 76"/>
          <p:cNvSpPr/>
          <p:nvPr userDrawn="1"/>
        </p:nvSpPr>
        <p:spPr>
          <a:xfrm rot="18900000" flipH="1">
            <a:off x="5212902" y="5870763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8" name="直線コネクタ 77"/>
          <p:cNvCxnSpPr>
            <a:stCxn id="77" idx="0"/>
          </p:cNvCxnSpPr>
          <p:nvPr userDrawn="1"/>
        </p:nvCxnSpPr>
        <p:spPr>
          <a:xfrm flipH="1">
            <a:off x="520700" y="6210605"/>
            <a:ext cx="503204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円弧 79"/>
          <p:cNvSpPr/>
          <p:nvPr userDrawn="1"/>
        </p:nvSpPr>
        <p:spPr>
          <a:xfrm rot="2700000" flipH="1" flipV="1">
            <a:off x="7943402" y="7426333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1" name="直線コネクタ 80"/>
          <p:cNvCxnSpPr>
            <a:stCxn id="80" idx="0"/>
          </p:cNvCxnSpPr>
          <p:nvPr userDrawn="1"/>
        </p:nvCxnSpPr>
        <p:spPr>
          <a:xfrm flipH="1">
            <a:off x="2476500" y="9407079"/>
            <a:ext cx="580674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プレースホルダー 11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0405071" y="1702393"/>
            <a:ext cx="5203230" cy="84733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0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13095883" y="3203596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1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13108583" y="6340505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2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496391" y="3202855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5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520700" y="6353205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6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2619971" y="8433393"/>
            <a:ext cx="5203230" cy="847338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8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57200" y="353667"/>
            <a:ext cx="6769100" cy="198313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47" name="直線コネクタ 46"/>
          <p:cNvCxnSpPr/>
          <p:nvPr userDrawn="1"/>
        </p:nvCxnSpPr>
        <p:spPr>
          <a:xfrm flipH="1">
            <a:off x="-793" y="2372533"/>
            <a:ext cx="746358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00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5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5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5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5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5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5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5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5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50"/>
                            </p:stCondLst>
                            <p:childTnLst>
                              <p:par>
                                <p:cTn id="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550"/>
                            </p:stCondLst>
                            <p:childTnLst>
                              <p:par>
                                <p:cTn id="10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0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9550"/>
                            </p:stCondLst>
                            <p:childTnLst>
                              <p:par>
                                <p:cTn id="1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50"/>
                            </p:stCondLst>
                            <p:childTnLst>
                              <p:par>
                                <p:cTn id="1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/>
      <p:bldP spid="60" grpId="0" animBg="1"/>
      <p:bldP spid="63" grpId="0" animBg="1"/>
      <p:bldP spid="70" grpId="0" animBg="1"/>
      <p:bldP spid="77" grpId="0" animBg="1"/>
      <p:bldP spid="80" grpId="0" animBg="1"/>
      <p:bldP spid="8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4570413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9144000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3714413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3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4570413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9144000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6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13714413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19" name="テキスト プレースホルダー 17"/>
          <p:cNvSpPr>
            <a:spLocks noGrp="1"/>
          </p:cNvSpPr>
          <p:nvPr>
            <p:ph type="body" sz="quarter" idx="21" hasCustomPrompt="1"/>
          </p:nvPr>
        </p:nvSpPr>
        <p:spPr>
          <a:xfrm>
            <a:off x="4570413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20" name="テキスト プレースホルダー 17"/>
          <p:cNvSpPr>
            <a:spLocks noGrp="1"/>
          </p:cNvSpPr>
          <p:nvPr>
            <p:ph type="body" sz="quarter" idx="22" hasCustomPrompt="1"/>
          </p:nvPr>
        </p:nvSpPr>
        <p:spPr>
          <a:xfrm>
            <a:off x="9142413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21" name="テキスト プレースホルダー 17"/>
          <p:cNvSpPr>
            <a:spLocks noGrp="1"/>
          </p:cNvSpPr>
          <p:nvPr>
            <p:ph type="body" sz="quarter" idx="23" hasCustomPrompt="1"/>
          </p:nvPr>
        </p:nvSpPr>
        <p:spPr>
          <a:xfrm>
            <a:off x="13712826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22" name="テキスト プレースホルダー 17"/>
          <p:cNvSpPr>
            <a:spLocks noGrp="1"/>
          </p:cNvSpPr>
          <p:nvPr>
            <p:ph type="body" sz="quarter" idx="24" hasCustomPrompt="1"/>
          </p:nvPr>
        </p:nvSpPr>
        <p:spPr>
          <a:xfrm>
            <a:off x="1587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23" name="テキスト プレースホルダー 17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0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24" name="テキスト プレースホルダー 17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0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25" name="テキスト プレースホルダー 17"/>
          <p:cNvSpPr>
            <a:spLocks noGrp="1"/>
          </p:cNvSpPr>
          <p:nvPr>
            <p:ph type="body" sz="quarter" idx="27" hasCustomPrompt="1"/>
          </p:nvPr>
        </p:nvSpPr>
        <p:spPr>
          <a:xfrm>
            <a:off x="13714413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27" name="直線コネクタ 26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76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75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250"/>
                            </p:stCondLst>
                            <p:childTnLst>
                              <p:par>
                                <p:cTn id="40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0"/>
                            </p:stCondLst>
                            <p:childTnLst>
                              <p:par>
                                <p:cTn id="47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750"/>
                            </p:stCondLst>
                            <p:childTnLst>
                              <p:par>
                                <p:cTn id="54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0"/>
                            </p:stCondLst>
                            <p:childTnLst>
                              <p:par>
                                <p:cTn id="61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105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3" grpId="0"/>
      <p:bldP spid="14" grpId="0"/>
      <p:bldP spid="15" grpId="0"/>
      <p:bldP spid="16" grpId="0"/>
      <p:bldP spid="1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フリーフォーム 75"/>
          <p:cNvSpPr/>
          <p:nvPr userDrawn="1"/>
        </p:nvSpPr>
        <p:spPr>
          <a:xfrm>
            <a:off x="0" y="2628900"/>
            <a:ext cx="18351500" cy="2959100"/>
          </a:xfrm>
          <a:custGeom>
            <a:avLst/>
            <a:gdLst>
              <a:gd name="connsiteX0" fmla="*/ 0 w 18351500"/>
              <a:gd name="connsiteY0" fmla="*/ 2959100 h 2959100"/>
              <a:gd name="connsiteX1" fmla="*/ 3606800 w 18351500"/>
              <a:gd name="connsiteY1" fmla="*/ 2959100 h 2959100"/>
              <a:gd name="connsiteX2" fmla="*/ 3606800 w 18351500"/>
              <a:gd name="connsiteY2" fmla="*/ 0 h 2959100"/>
              <a:gd name="connsiteX3" fmla="*/ 7289800 w 18351500"/>
              <a:gd name="connsiteY3" fmla="*/ 0 h 2959100"/>
              <a:gd name="connsiteX4" fmla="*/ 7289800 w 18351500"/>
              <a:gd name="connsiteY4" fmla="*/ 2159000 h 2959100"/>
              <a:gd name="connsiteX5" fmla="*/ 10998200 w 18351500"/>
              <a:gd name="connsiteY5" fmla="*/ 2159000 h 2959100"/>
              <a:gd name="connsiteX6" fmla="*/ 10998200 w 18351500"/>
              <a:gd name="connsiteY6" fmla="*/ 850900 h 2959100"/>
              <a:gd name="connsiteX7" fmla="*/ 14668500 w 18351500"/>
              <a:gd name="connsiteY7" fmla="*/ 850900 h 2959100"/>
              <a:gd name="connsiteX8" fmla="*/ 14668500 w 18351500"/>
              <a:gd name="connsiteY8" fmla="*/ 2806700 h 2959100"/>
              <a:gd name="connsiteX9" fmla="*/ 18351500 w 18351500"/>
              <a:gd name="connsiteY9" fmla="*/ 2806700 h 295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351500" h="2959100">
                <a:moveTo>
                  <a:pt x="0" y="2959100"/>
                </a:moveTo>
                <a:lnTo>
                  <a:pt x="3606800" y="2959100"/>
                </a:lnTo>
                <a:lnTo>
                  <a:pt x="3606800" y="0"/>
                </a:lnTo>
                <a:lnTo>
                  <a:pt x="7289800" y="0"/>
                </a:lnTo>
                <a:lnTo>
                  <a:pt x="7289800" y="2159000"/>
                </a:lnTo>
                <a:lnTo>
                  <a:pt x="10998200" y="2159000"/>
                </a:lnTo>
                <a:lnTo>
                  <a:pt x="10998200" y="850900"/>
                </a:lnTo>
                <a:lnTo>
                  <a:pt x="14668500" y="850900"/>
                </a:lnTo>
                <a:lnTo>
                  <a:pt x="14668500" y="2806700"/>
                </a:lnTo>
                <a:lnTo>
                  <a:pt x="18351500" y="2806700"/>
                </a:lnTo>
              </a:path>
            </a:pathLst>
          </a:custGeom>
          <a:noFill/>
          <a:ln w="762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2" name="グループ化 31"/>
          <p:cNvGrpSpPr/>
          <p:nvPr userDrawn="1"/>
        </p:nvGrpSpPr>
        <p:grpSpPr>
          <a:xfrm>
            <a:off x="874986" y="5956564"/>
            <a:ext cx="3420380" cy="1717950"/>
            <a:chOff x="187211" y="5765810"/>
            <a:chExt cx="3420380" cy="1717950"/>
          </a:xfrm>
        </p:grpSpPr>
        <p:sp>
          <p:nvSpPr>
            <p:cNvPr id="30" name="正方形/長方形 29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二等辺三角形 30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7" name="円/楕円 66"/>
          <p:cNvSpPr/>
          <p:nvPr userDrawn="1"/>
        </p:nvSpPr>
        <p:spPr>
          <a:xfrm>
            <a:off x="295888" y="5742032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図プレースホルダー 33"/>
          <p:cNvSpPr>
            <a:spLocks noGrp="1"/>
          </p:cNvSpPr>
          <p:nvPr>
            <p:ph type="pic" sz="quarter" idx="25" hasCustomPrompt="1"/>
          </p:nvPr>
        </p:nvSpPr>
        <p:spPr>
          <a:xfrm>
            <a:off x="519121" y="5981964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3410" y="4537974"/>
            <a:ext cx="3538537" cy="99011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223779" y="6279182"/>
            <a:ext cx="2846562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3750679" y="2692769"/>
            <a:ext cx="3538537" cy="990111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069636" y="3543982"/>
            <a:ext cx="3538537" cy="990111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7408026" y="3731562"/>
            <a:ext cx="3538537" cy="99011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715041" y="4402958"/>
            <a:ext cx="3538537" cy="99011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grpSp>
        <p:nvGrpSpPr>
          <p:cNvPr id="35" name="グループ化 34"/>
          <p:cNvGrpSpPr/>
          <p:nvPr userDrawn="1"/>
        </p:nvGrpSpPr>
        <p:grpSpPr>
          <a:xfrm rot="10800000">
            <a:off x="3759991" y="757555"/>
            <a:ext cx="3420380" cy="1717950"/>
            <a:chOff x="187211" y="5765810"/>
            <a:chExt cx="3420380" cy="1717950"/>
          </a:xfrm>
        </p:grpSpPr>
        <p:sp>
          <p:nvSpPr>
            <p:cNvPr id="36" name="正方形/長方形 35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二等辺三角形 36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197180" y="810142"/>
            <a:ext cx="2758166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grpSp>
        <p:nvGrpSpPr>
          <p:cNvPr id="40" name="グループ化 39"/>
          <p:cNvGrpSpPr/>
          <p:nvPr userDrawn="1"/>
        </p:nvGrpSpPr>
        <p:grpSpPr>
          <a:xfrm rot="10800000">
            <a:off x="11078421" y="1612650"/>
            <a:ext cx="3420380" cy="1717950"/>
            <a:chOff x="187211" y="5765810"/>
            <a:chExt cx="3420380" cy="1717950"/>
          </a:xfrm>
        </p:grpSpPr>
        <p:sp>
          <p:nvSpPr>
            <p:cNvPr id="41" name="正方形/長方形 40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二等辺三角形 41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3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542367" y="1665237"/>
            <a:ext cx="2731410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grpSp>
        <p:nvGrpSpPr>
          <p:cNvPr id="45" name="グループ化 44"/>
          <p:cNvGrpSpPr/>
          <p:nvPr userDrawn="1"/>
        </p:nvGrpSpPr>
        <p:grpSpPr>
          <a:xfrm>
            <a:off x="7432223" y="5200545"/>
            <a:ext cx="3420380" cy="1717950"/>
            <a:chOff x="187211" y="5765810"/>
            <a:chExt cx="3420380" cy="1717950"/>
          </a:xfrm>
        </p:grpSpPr>
        <p:sp>
          <p:nvSpPr>
            <p:cNvPr id="46" name="正方形/長方形 45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二等辺三角形 46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7904047" y="5523163"/>
            <a:ext cx="2723532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grpSp>
        <p:nvGrpSpPr>
          <p:cNvPr id="59" name="グループ化 58"/>
          <p:cNvGrpSpPr/>
          <p:nvPr userDrawn="1"/>
        </p:nvGrpSpPr>
        <p:grpSpPr>
          <a:xfrm>
            <a:off x="14678821" y="5830920"/>
            <a:ext cx="3420380" cy="1717950"/>
            <a:chOff x="187211" y="5765810"/>
            <a:chExt cx="3420380" cy="1717950"/>
          </a:xfrm>
        </p:grpSpPr>
        <p:sp>
          <p:nvSpPr>
            <p:cNvPr id="60" name="正方形/長方形 59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二等辺三角形 60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2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5142767" y="6102738"/>
            <a:ext cx="2731410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4" name="直角三角形 63"/>
          <p:cNvSpPr/>
          <p:nvPr userDrawn="1"/>
        </p:nvSpPr>
        <p:spPr>
          <a:xfrm rot="8100000">
            <a:off x="3408293" y="4036796"/>
            <a:ext cx="405045" cy="405045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5" name="直角三角形 64"/>
          <p:cNvSpPr/>
          <p:nvPr userDrawn="1"/>
        </p:nvSpPr>
        <p:spPr>
          <a:xfrm rot="18900000">
            <a:off x="14476298" y="4100467"/>
            <a:ext cx="405045" cy="405045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 userDrawn="1"/>
        </p:nvSpPr>
        <p:spPr>
          <a:xfrm>
            <a:off x="3295854" y="293608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9" name="図プレースホルダー 33"/>
          <p:cNvSpPr>
            <a:spLocks noGrp="1"/>
          </p:cNvSpPr>
          <p:nvPr>
            <p:ph type="pic" sz="quarter" idx="34" hasCustomPrompt="1"/>
          </p:nvPr>
        </p:nvSpPr>
        <p:spPr>
          <a:xfrm>
            <a:off x="3519087" y="533540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70" name="円/楕円 69"/>
          <p:cNvSpPr/>
          <p:nvPr userDrawn="1"/>
        </p:nvSpPr>
        <p:spPr>
          <a:xfrm>
            <a:off x="6968277" y="4939206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1" name="図プレースホルダー 33"/>
          <p:cNvSpPr>
            <a:spLocks noGrp="1"/>
          </p:cNvSpPr>
          <p:nvPr>
            <p:ph type="pic" sz="quarter" idx="35" hasCustomPrompt="1"/>
          </p:nvPr>
        </p:nvSpPr>
        <p:spPr>
          <a:xfrm>
            <a:off x="7191510" y="5179138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72" name="円/楕円 71"/>
          <p:cNvSpPr/>
          <p:nvPr userDrawn="1"/>
        </p:nvSpPr>
        <p:spPr>
          <a:xfrm>
            <a:off x="10614476" y="1144705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3" name="図プレースホルダー 33"/>
          <p:cNvSpPr>
            <a:spLocks noGrp="1"/>
          </p:cNvSpPr>
          <p:nvPr>
            <p:ph type="pic" sz="quarter" idx="36" hasCustomPrompt="1"/>
          </p:nvPr>
        </p:nvSpPr>
        <p:spPr>
          <a:xfrm>
            <a:off x="10837709" y="1384637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74" name="円/楕円 73"/>
          <p:cNvSpPr/>
          <p:nvPr userDrawn="1"/>
        </p:nvSpPr>
        <p:spPr>
          <a:xfrm>
            <a:off x="14214876" y="5595760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5" name="図プレースホルダー 33"/>
          <p:cNvSpPr>
            <a:spLocks noGrp="1"/>
          </p:cNvSpPr>
          <p:nvPr>
            <p:ph type="pic" sz="quarter" idx="37" hasCustomPrompt="1"/>
          </p:nvPr>
        </p:nvSpPr>
        <p:spPr>
          <a:xfrm>
            <a:off x="14438109" y="5835692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7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4921595" y="7077099"/>
            <a:ext cx="8399077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78" name="直線コネクタ 77"/>
          <p:cNvCxnSpPr/>
          <p:nvPr userDrawn="1"/>
        </p:nvCxnSpPr>
        <p:spPr>
          <a:xfrm flipH="1" flipV="1">
            <a:off x="3332956" y="833505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3332956" y="8432800"/>
            <a:ext cx="11632275" cy="109220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15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7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250"/>
                            </p:stCondLst>
                            <p:childTnLst>
                              <p:par>
                                <p:cTn id="5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750"/>
                            </p:stCondLst>
                            <p:childTnLst>
                              <p:par>
                                <p:cTn id="6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2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750"/>
                            </p:stCondLst>
                            <p:childTnLst>
                              <p:par>
                                <p:cTn id="7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250"/>
                            </p:stCondLst>
                            <p:childTnLst>
                              <p:par>
                                <p:cTn id="8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75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25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750"/>
                            </p:stCondLst>
                            <p:childTnLst>
                              <p:par>
                                <p:cTn id="10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250"/>
                            </p:stCondLst>
                            <p:childTnLst>
                              <p:par>
                                <p:cTn id="106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75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250"/>
                            </p:stCondLst>
                            <p:childTnLst>
                              <p:par>
                                <p:cTn id="1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800"/>
                            </p:stCondLst>
                            <p:childTnLst>
                              <p:par>
                                <p:cTn id="12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300"/>
                            </p:stCondLst>
                            <p:childTnLst>
                              <p:par>
                                <p:cTn id="1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67" grpId="0" animBg="1"/>
      <p:bldP spid="34" grpId="0"/>
      <p:bldP spid="22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animBg="1"/>
      <p:bldP spid="65" grpId="0" animBg="1"/>
      <p:bldP spid="68" grpId="0" animBg="1"/>
      <p:bldP spid="69" grpId="0"/>
      <p:bldP spid="70" grpId="0" animBg="1"/>
      <p:bldP spid="71" grpId="0"/>
      <p:bldP spid="72" grpId="0" animBg="1"/>
      <p:bldP spid="73" grpId="0"/>
      <p:bldP spid="74" grpId="0" animBg="1"/>
      <p:bldP spid="75" grpId="0"/>
      <p:bldP spid="7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線コネクタ 35"/>
          <p:cNvCxnSpPr/>
          <p:nvPr userDrawn="1"/>
        </p:nvCxnSpPr>
        <p:spPr>
          <a:xfrm flipH="1">
            <a:off x="-794" y="4079091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六角形 13"/>
          <p:cNvSpPr/>
          <p:nvPr userDrawn="1"/>
        </p:nvSpPr>
        <p:spPr>
          <a:xfrm rot="5400000">
            <a:off x="2000980" y="2470016"/>
            <a:ext cx="6406062" cy="5522467"/>
          </a:xfrm>
          <a:prstGeom prst="hexagon">
            <a:avLst>
              <a:gd name="adj" fmla="val 28637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涙形 4"/>
          <p:cNvSpPr/>
          <p:nvPr userDrawn="1"/>
        </p:nvSpPr>
        <p:spPr>
          <a:xfrm rot="8100000">
            <a:off x="3826253" y="803286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涙形 5"/>
          <p:cNvSpPr/>
          <p:nvPr userDrawn="1"/>
        </p:nvSpPr>
        <p:spPr>
          <a:xfrm rot="4500000">
            <a:off x="1288949" y="2233592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涙形 6"/>
          <p:cNvSpPr/>
          <p:nvPr userDrawn="1"/>
        </p:nvSpPr>
        <p:spPr>
          <a:xfrm rot="900000">
            <a:off x="1288949" y="5115944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涙形 7"/>
          <p:cNvSpPr/>
          <p:nvPr userDrawn="1"/>
        </p:nvSpPr>
        <p:spPr>
          <a:xfrm rot="18900000">
            <a:off x="3847130" y="6525190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涙形 8"/>
          <p:cNvSpPr/>
          <p:nvPr userDrawn="1"/>
        </p:nvSpPr>
        <p:spPr>
          <a:xfrm rot="15300000">
            <a:off x="6384434" y="5094884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涙形 9"/>
          <p:cNvSpPr/>
          <p:nvPr userDrawn="1"/>
        </p:nvSpPr>
        <p:spPr>
          <a:xfrm rot="11700000">
            <a:off x="6384434" y="2212531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11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3922624" y="1633110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図プレースホルダー 7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4801900" y="937211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4048571" y="2083160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6469085" y="3094094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9" name="図プレースホルダー 7"/>
          <p:cNvSpPr>
            <a:spLocks noGrp="1"/>
          </p:cNvSpPr>
          <p:nvPr userDrawn="1">
            <p:ph type="pic" sz="quarter" idx="31" hasCustomPrompt="1"/>
          </p:nvPr>
        </p:nvSpPr>
        <p:spPr>
          <a:xfrm>
            <a:off x="7348361" y="2398195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6595032" y="3544144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373600" y="3049089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5" name="図プレースホルダー 7"/>
          <p:cNvSpPr>
            <a:spLocks noGrp="1"/>
          </p:cNvSpPr>
          <p:nvPr userDrawn="1">
            <p:ph type="pic" sz="quarter" idx="34" hasCustomPrompt="1"/>
          </p:nvPr>
        </p:nvSpPr>
        <p:spPr>
          <a:xfrm>
            <a:off x="2252876" y="2353190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1499547" y="3499139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1373600" y="5927148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8" name="図プレースホルダー 7"/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2252876" y="5231249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1499547" y="6377198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6469085" y="5908585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1" name="図プレースホルダー 7"/>
          <p:cNvSpPr>
            <a:spLocks noGrp="1"/>
          </p:cNvSpPr>
          <p:nvPr userDrawn="1">
            <p:ph type="pic" sz="quarter" idx="40" hasCustomPrompt="1"/>
          </p:nvPr>
        </p:nvSpPr>
        <p:spPr>
          <a:xfrm>
            <a:off x="7348361" y="5212686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6595032" y="6358635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3922624" y="7324564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4" name="図プレースホルダー 7"/>
          <p:cNvSpPr>
            <a:spLocks noGrp="1"/>
          </p:cNvSpPr>
          <p:nvPr userDrawn="1">
            <p:ph type="pic" sz="quarter" idx="43" hasCustomPrompt="1"/>
          </p:nvPr>
        </p:nvSpPr>
        <p:spPr>
          <a:xfrm>
            <a:off x="4801900" y="6583660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4048571" y="7729609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548249" y="1217284"/>
            <a:ext cx="7914915" cy="279031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1" name="ホームベース 40"/>
          <p:cNvSpPr/>
          <p:nvPr userDrawn="1"/>
        </p:nvSpPr>
        <p:spPr>
          <a:xfrm>
            <a:off x="9615805" y="4406587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1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0095502" y="4779150"/>
            <a:ext cx="7328624" cy="162708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095502" y="4199721"/>
            <a:ext cx="732862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4" name="ホームベース 43"/>
          <p:cNvSpPr/>
          <p:nvPr userDrawn="1"/>
        </p:nvSpPr>
        <p:spPr>
          <a:xfrm>
            <a:off x="9615805" y="6824750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プレースホルダー 11"/>
          <p:cNvSpPr>
            <a:spLocks noGrp="1"/>
          </p:cNvSpPr>
          <p:nvPr userDrawn="1">
            <p:ph type="body" sz="quarter" idx="45" hasCustomPrompt="1"/>
          </p:nvPr>
        </p:nvSpPr>
        <p:spPr>
          <a:xfrm>
            <a:off x="10095502" y="7208094"/>
            <a:ext cx="7328624" cy="162708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0095502" y="6617884"/>
            <a:ext cx="732862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15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500"/>
                            </p:stCondLst>
                            <p:childTnLst>
                              <p:par>
                                <p:cTn id="8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000"/>
                            </p:stCondLst>
                            <p:childTnLst>
                              <p:par>
                                <p:cTn id="9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500"/>
                            </p:stCondLst>
                            <p:childTnLst>
                              <p:par>
                                <p:cTn id="9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250"/>
                            </p:stCondLst>
                            <p:childTnLst>
                              <p:par>
                                <p:cTn id="10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/>
      <p:bldP spid="3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/>
      <p:bldP spid="3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animBg="1"/>
      <p:bldP spid="4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65836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テキスト プレースホルダー 7"/>
          <p:cNvSpPr>
            <a:spLocks noGrp="1"/>
          </p:cNvSpPr>
          <p:nvPr>
            <p:ph type="body" sz="quarter" idx="15" hasCustomPrompt="1"/>
          </p:nvPr>
        </p:nvSpPr>
        <p:spPr>
          <a:xfrm>
            <a:off x="412236" y="1208103"/>
            <a:ext cx="6221087" cy="5033903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0" name="図プレースホルダー 8"/>
          <p:cNvSpPr>
            <a:spLocks noGrp="1"/>
          </p:cNvSpPr>
          <p:nvPr>
            <p:ph type="pic" sz="quarter" idx="16" hasCustomPrompt="1"/>
          </p:nvPr>
        </p:nvSpPr>
        <p:spPr>
          <a:xfrm>
            <a:off x="667031" y="1433128"/>
            <a:ext cx="5733348" cy="31503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1" name="テキスト プレースホルダー 7"/>
          <p:cNvSpPr>
            <a:spLocks noGrp="1"/>
          </p:cNvSpPr>
          <p:nvPr>
            <p:ph type="body" sz="quarter" idx="17" hasCustomPrompt="1"/>
          </p:nvPr>
        </p:nvSpPr>
        <p:spPr>
          <a:xfrm>
            <a:off x="11588711" y="1201446"/>
            <a:ext cx="6221087" cy="5033903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2" name="図プレースホルダー 8"/>
          <p:cNvSpPr>
            <a:spLocks noGrp="1"/>
          </p:cNvSpPr>
          <p:nvPr>
            <p:ph type="pic" sz="quarter" idx="18" hasCustomPrompt="1"/>
          </p:nvPr>
        </p:nvSpPr>
        <p:spPr>
          <a:xfrm>
            <a:off x="11843506" y="1426471"/>
            <a:ext cx="5733348" cy="31503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4" hasCustomPrompt="1"/>
          </p:nvPr>
        </p:nvSpPr>
        <p:spPr>
          <a:xfrm>
            <a:off x="5546049" y="958035"/>
            <a:ext cx="7197557" cy="5824031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7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5814679" y="1201445"/>
            <a:ext cx="6660740" cy="364540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16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50"/>
                            </p:stCondLst>
                            <p:childTnLst>
                              <p:par>
                                <p:cTn id="3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50"/>
                            </p:stCondLst>
                            <p:childTnLst>
                              <p:par>
                                <p:cTn id="3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1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8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1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and 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0" y="0"/>
            <a:ext cx="18286413" cy="51435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7271" y="1228065"/>
            <a:ext cx="16831870" cy="2459238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27272" y="3405437"/>
            <a:ext cx="16831870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15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3202547" y="5638555"/>
            <a:ext cx="1530170" cy="153017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27371" y="7838165"/>
            <a:ext cx="4725525" cy="158081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1627371" y="7258735"/>
            <a:ext cx="47255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8378122" y="5638555"/>
            <a:ext cx="1530170" cy="153017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802946" y="7838165"/>
            <a:ext cx="4725525" cy="158081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6802946" y="7258735"/>
            <a:ext cx="47255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1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13553697" y="5638555"/>
            <a:ext cx="1530170" cy="153017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1978521" y="7838165"/>
            <a:ext cx="4725525" cy="158081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978521" y="7258735"/>
            <a:ext cx="47255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97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"/>
            <a:ext cx="18286413" cy="6583661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063290"/>
            <a:ext cx="18286413" cy="765175"/>
          </a:xfrm>
          <a:solidFill>
            <a:schemeClr val="accent1">
              <a:alpha val="69000"/>
            </a:schemeClr>
          </a:solid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4828951"/>
            <a:ext cx="18286413" cy="1754709"/>
          </a:xfrm>
          <a:solidFill>
            <a:schemeClr val="tx2">
              <a:alpha val="69000"/>
            </a:schemeClr>
          </a:solid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3" hasCustomPrompt="1"/>
          </p:nvPr>
        </p:nvSpPr>
        <p:spPr>
          <a:xfrm>
            <a:off x="1311688" y="823020"/>
            <a:ext cx="3691058" cy="5757015"/>
          </a:xfrm>
          <a:blipFill dpi="0" rotWithShape="1">
            <a:blip r:embed="rId2"/>
            <a:srcRect/>
            <a:stretch>
              <a:fillRect b="-27424"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5137761" y="4052646"/>
            <a:ext cx="124213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5137761" y="4880358"/>
            <a:ext cx="12421380" cy="165829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2" name="図プレースホルダー 21"/>
          <p:cNvSpPr>
            <a:spLocks noGrp="1"/>
          </p:cNvSpPr>
          <p:nvPr>
            <p:ph type="pic" sz="quarter" idx="40" hasCustomPrompt="1"/>
          </p:nvPr>
        </p:nvSpPr>
        <p:spPr>
          <a:xfrm>
            <a:off x="1582417" y="1767765"/>
            <a:ext cx="3149600" cy="481647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25" name="直線コネクタ 24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78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800"/>
                            </p:stCondLst>
                            <p:childTnLst>
                              <p:par>
                                <p:cTn id="3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300"/>
                            </p:stCondLst>
                            <p:childTnLst>
                              <p:par>
                                <p:cTn id="3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/>
      <p:bldP spid="2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4757" y="3291830"/>
            <a:ext cx="18286413" cy="3291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-7192" y="3722610"/>
            <a:ext cx="18286413" cy="243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3291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0" y="417975"/>
            <a:ext cx="18271655" cy="243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図プレースホルダー 13"/>
          <p:cNvSpPr>
            <a:spLocks noGrp="1"/>
          </p:cNvSpPr>
          <p:nvPr>
            <p:ph type="pic" sz="quarter" idx="13" hasCustomPrompt="1"/>
          </p:nvPr>
        </p:nvSpPr>
        <p:spPr>
          <a:xfrm>
            <a:off x="9143206" y="329183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1305146" y="0"/>
                </a:lnTo>
                <a:lnTo>
                  <a:pt x="9139924" y="0"/>
                </a:lnTo>
                <a:lnTo>
                  <a:pt x="9139924" y="3291830"/>
                </a:lnTo>
                <a:lnTo>
                  <a:pt x="1305146" y="329183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 Add an image</a:t>
            </a:r>
            <a:endParaRPr kumimoji="1" lang="ja-JP" altLang="en-US" dirty="0"/>
          </a:p>
        </p:txBody>
      </p:sp>
      <p:sp>
        <p:nvSpPr>
          <p:cNvPr id="11" name="図プレースホルダー 10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7834778" y="0"/>
                </a:lnTo>
                <a:lnTo>
                  <a:pt x="9139924" y="3291830"/>
                </a:lnTo>
                <a:lnTo>
                  <a:pt x="7834778" y="3291830"/>
                </a:lnTo>
                <a:lnTo>
                  <a:pt x="0" y="329183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 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16" name="直線コネクタ 1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150226" y="1177425"/>
            <a:ext cx="8498925" cy="144579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150226" y="597995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599276" y="4513430"/>
            <a:ext cx="8498925" cy="13951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599276" y="3934000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97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2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300"/>
                            </p:stCondLst>
                            <p:childTnLst>
                              <p:par>
                                <p:cTn id="4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80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 animBg="1"/>
      <p:bldP spid="14" grpId="0"/>
      <p:bldP spid="11" grpId="0"/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2" presetClass="entr" presetSubtype="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g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0425055" cy="6583660"/>
          </a:xfrm>
          <a:custGeom>
            <a:avLst/>
            <a:gdLst/>
            <a:ahLst/>
            <a:cxnLst/>
            <a:rect l="l" t="t" r="r" b="b"/>
            <a:pathLst>
              <a:path w="10425055" h="6583660">
                <a:moveTo>
                  <a:pt x="0" y="0"/>
                </a:moveTo>
                <a:lnTo>
                  <a:pt x="7859770" y="0"/>
                </a:lnTo>
                <a:lnTo>
                  <a:pt x="10425055" y="6583660"/>
                </a:lnTo>
                <a:lnTo>
                  <a:pt x="7859770" y="6583660"/>
                </a:lnTo>
                <a:lnTo>
                  <a:pt x="0" y="6583660"/>
                </a:lnTo>
                <a:close/>
              </a:path>
            </a:pathLst>
          </a:cu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2" name="図プレースホルダー 21"/>
          <p:cNvSpPr>
            <a:spLocks noGrp="1"/>
          </p:cNvSpPr>
          <p:nvPr>
            <p:ph type="pic" sz="quarter" idx="40" hasCustomPrompt="1"/>
          </p:nvPr>
        </p:nvSpPr>
        <p:spPr>
          <a:xfrm>
            <a:off x="5461000" y="3221875"/>
            <a:ext cx="3951609" cy="788150"/>
          </a:xfrm>
          <a:custGeom>
            <a:avLst/>
            <a:gdLst/>
            <a:ahLst/>
            <a:cxnLst/>
            <a:rect l="l" t="t" r="r" b="b"/>
            <a:pathLst>
              <a:path w="3951609" h="788150">
                <a:moveTo>
                  <a:pt x="0" y="0"/>
                </a:moveTo>
                <a:lnTo>
                  <a:pt x="3644829" y="0"/>
                </a:lnTo>
                <a:lnTo>
                  <a:pt x="3951609" y="788150"/>
                </a:lnTo>
                <a:lnTo>
                  <a:pt x="3644829" y="788150"/>
                </a:lnTo>
                <a:lnTo>
                  <a:pt x="306780" y="78815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7838062" y="-2"/>
            <a:ext cx="10448350" cy="6583660"/>
          </a:xfrm>
          <a:custGeom>
            <a:avLst/>
            <a:gdLst/>
            <a:ahLst/>
            <a:cxnLst/>
            <a:rect l="l" t="t" r="r" b="b"/>
            <a:pathLst>
              <a:path w="10448350" h="6583660">
                <a:moveTo>
                  <a:pt x="0" y="0"/>
                </a:moveTo>
                <a:lnTo>
                  <a:pt x="2565285" y="0"/>
                </a:lnTo>
                <a:lnTo>
                  <a:pt x="10425054" y="0"/>
                </a:lnTo>
                <a:lnTo>
                  <a:pt x="10425054" y="1"/>
                </a:lnTo>
                <a:lnTo>
                  <a:pt x="10448350" y="1"/>
                </a:lnTo>
                <a:lnTo>
                  <a:pt x="10448350" y="6583660"/>
                </a:lnTo>
                <a:lnTo>
                  <a:pt x="10425054" y="6583660"/>
                </a:lnTo>
                <a:lnTo>
                  <a:pt x="9000998" y="6583660"/>
                </a:lnTo>
                <a:lnTo>
                  <a:pt x="2565285" y="658366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 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5746750" y="3228975"/>
            <a:ext cx="3381375" cy="7715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4" name="図プレースホルダー 21"/>
          <p:cNvSpPr>
            <a:spLocks noGrp="1"/>
          </p:cNvSpPr>
          <p:nvPr>
            <p:ph type="pic" sz="quarter" idx="42" hasCustomPrompt="1"/>
          </p:nvPr>
        </p:nvSpPr>
        <p:spPr>
          <a:xfrm>
            <a:off x="8777288" y="2424950"/>
            <a:ext cx="3951609" cy="788150"/>
          </a:xfrm>
          <a:custGeom>
            <a:avLst/>
            <a:gdLst/>
            <a:ahLst/>
            <a:cxnLst/>
            <a:rect l="l" t="t" r="r" b="b"/>
            <a:pathLst>
              <a:path w="3951609" h="788150">
                <a:moveTo>
                  <a:pt x="0" y="0"/>
                </a:moveTo>
                <a:lnTo>
                  <a:pt x="3644829" y="0"/>
                </a:lnTo>
                <a:lnTo>
                  <a:pt x="3951609" y="788150"/>
                </a:lnTo>
                <a:lnTo>
                  <a:pt x="3644829" y="788150"/>
                </a:lnTo>
                <a:lnTo>
                  <a:pt x="306780" y="78815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9063038" y="2432050"/>
            <a:ext cx="3381375" cy="7715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51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50"/>
                            </p:stCondLst>
                            <p:childTnLst>
                              <p:par>
                                <p:cTn id="3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50"/>
                            </p:stCondLst>
                            <p:childTnLst>
                              <p:par>
                                <p:cTn id="3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2" grpId="0" animBg="1"/>
      <p:bldP spid="12" grpId="0"/>
      <p:bldP spid="1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853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954" y="1016929"/>
            <a:ext cx="13127627" cy="6236485"/>
          </a:xfrm>
          <a:prstGeom prst="rect">
            <a:avLst/>
          </a:prstGeom>
        </p:spPr>
      </p:pic>
      <p:sp>
        <p:nvSpPr>
          <p:cNvPr id="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" name="涙形 7"/>
          <p:cNvSpPr/>
          <p:nvPr userDrawn="1"/>
        </p:nvSpPr>
        <p:spPr>
          <a:xfrm rot="8100000">
            <a:off x="3189655" y="1155774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涙形 8"/>
          <p:cNvSpPr/>
          <p:nvPr userDrawn="1"/>
        </p:nvSpPr>
        <p:spPr>
          <a:xfrm rot="8100000">
            <a:off x="4761885" y="3760571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涙形 9"/>
          <p:cNvSpPr/>
          <p:nvPr userDrawn="1"/>
        </p:nvSpPr>
        <p:spPr>
          <a:xfrm rot="8100000">
            <a:off x="7802845" y="634312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涙形 10"/>
          <p:cNvSpPr/>
          <p:nvPr userDrawn="1"/>
        </p:nvSpPr>
        <p:spPr>
          <a:xfrm rot="8100000">
            <a:off x="11596370" y="1306115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涙形 11"/>
          <p:cNvSpPr/>
          <p:nvPr userDrawn="1"/>
        </p:nvSpPr>
        <p:spPr>
          <a:xfrm rot="8100000">
            <a:off x="8000551" y="3090913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涙形 12"/>
          <p:cNvSpPr/>
          <p:nvPr userDrawn="1"/>
        </p:nvSpPr>
        <p:spPr>
          <a:xfrm rot="8100000">
            <a:off x="13128605" y="4180702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611633" y="1652503"/>
            <a:ext cx="2440485" cy="1034754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2112711" y="4108746"/>
            <a:ext cx="2440485" cy="1034754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5227143" y="944025"/>
            <a:ext cx="2440485" cy="1034754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9488346" y="3741660"/>
            <a:ext cx="2440485" cy="10347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3082603" y="1595703"/>
            <a:ext cx="2440485" cy="10347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14595806" y="4361482"/>
            <a:ext cx="2440485" cy="10347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3314987" y="1076656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156" y="3681453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7922146" y="559279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8119852" y="3011795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11718778" y="1226997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13247906" y="4101584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74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50"/>
                            </p:stCondLst>
                            <p:childTnLst>
                              <p:par>
                                <p:cTn id="3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50"/>
                            </p:stCondLst>
                            <p:childTnLst>
                              <p:par>
                                <p:cTn id="3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50"/>
                            </p:stCondLst>
                            <p:childTnLst>
                              <p:par>
                                <p:cTn id="4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50"/>
                            </p:stCondLst>
                            <p:childTnLst>
                              <p:par>
                                <p:cTn id="5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5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50"/>
                            </p:stCondLst>
                            <p:childTnLst>
                              <p:par>
                                <p:cTn id="6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50"/>
                            </p:stCondLst>
                            <p:childTnLst>
                              <p:par>
                                <p:cTn id="7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50"/>
                            </p:stCondLst>
                            <p:childTnLst>
                              <p:par>
                                <p:cTn id="7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550"/>
                            </p:stCondLst>
                            <p:childTnLst>
                              <p:par>
                                <p:cTn id="8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050"/>
                            </p:stCondLst>
                            <p:childTnLst>
                              <p:par>
                                <p:cTn id="9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50"/>
                            </p:stCondLst>
                            <p:childTnLst>
                              <p:par>
                                <p:cTn id="10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954" y="1016929"/>
            <a:ext cx="13127627" cy="6236485"/>
          </a:xfrm>
          <a:prstGeom prst="rect">
            <a:avLst/>
          </a:prstGeom>
        </p:spPr>
      </p:pic>
      <p:sp>
        <p:nvSpPr>
          <p:cNvPr id="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18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4558434"/>
            <a:ext cx="14102428" cy="19352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8357297" y="2938255"/>
            <a:ext cx="1550994" cy="155099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22412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2623220"/>
            <a:ext cx="14102428" cy="6300700"/>
          </a:xfrm>
        </p:spPr>
        <p:txBody>
          <a:bodyPr anchor="t">
            <a:noAutofit/>
          </a:bodyPr>
          <a:lstStyle>
            <a:lvl1pPr marL="432000" indent="-432000" algn="l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+mn-lt"/>
              </a:defRPr>
            </a:lvl1pPr>
            <a:lvl2pPr marL="900000" indent="-432000">
              <a:buFont typeface="Wingdings" panose="05000000000000000000" pitchFamily="2" charset="2"/>
              <a:buChar char="l"/>
              <a:defRPr sz="24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altLang="ja-JP" dirty="0" smtClean="0"/>
              <a:t>Text Here</a:t>
            </a:r>
          </a:p>
          <a:p>
            <a:pPr lvl="1"/>
            <a:r>
              <a:rPr lang="en-US" dirty="0" smtClean="0"/>
              <a:t>ssss</a:t>
            </a:r>
            <a:endParaRPr lang="en-US" dirty="0"/>
          </a:p>
        </p:txBody>
      </p:sp>
      <p:sp>
        <p:nvSpPr>
          <p:cNvPr id="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8357297" y="1003040"/>
            <a:ext cx="1550994" cy="155099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1597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02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5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30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933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1618481" y="3748345"/>
            <a:ext cx="5850650" cy="5850650"/>
          </a:xfrm>
          <a:prstGeom prst="ellipse">
            <a:avLst/>
          </a:prstGeo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 smtClean="0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3553761" y="4783525"/>
            <a:ext cx="2070165" cy="207016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1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1753496" y="6808685"/>
            <a:ext cx="5580620" cy="1189757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100000"/>
              </a:lnSpc>
              <a:defRPr sz="4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73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772276" y="3748345"/>
            <a:ext cx="5850650" cy="5850650"/>
          </a:xfrm>
          <a:prstGeom prst="ellipse">
            <a:avLst/>
          </a:prstGeo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 smtClean="0"/>
          </a:p>
        </p:txBody>
      </p:sp>
      <p:sp>
        <p:nvSpPr>
          <p:cNvPr id="7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2707556" y="4783525"/>
            <a:ext cx="2070165" cy="207016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907291" y="6808685"/>
            <a:ext cx="5580620" cy="1189757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100000"/>
              </a:lnSpc>
              <a:defRPr sz="4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01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1948145"/>
            <a:ext cx="5171868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3036843"/>
            <a:ext cx="5171868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32916" y="1984572"/>
            <a:ext cx="5171868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532916" y="3073270"/>
            <a:ext cx="5171868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978521" y="1984572"/>
            <a:ext cx="5171868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1978521" y="3073270"/>
            <a:ext cx="5171868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907291" y="2356902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6352896" y="2356902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11798501" y="2356902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98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368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pa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フリーフォーム 6"/>
          <p:cNvSpPr/>
          <p:nvPr userDrawn="1"/>
        </p:nvSpPr>
        <p:spPr>
          <a:xfrm rot="5400000">
            <a:off x="-419424" y="419424"/>
            <a:ext cx="10287001" cy="9448151"/>
          </a:xfrm>
          <a:custGeom>
            <a:avLst/>
            <a:gdLst>
              <a:gd name="connsiteX0" fmla="*/ 0 w 10287001"/>
              <a:gd name="connsiteY0" fmla="*/ 9448151 h 9448151"/>
              <a:gd name="connsiteX1" fmla="*/ 0 w 10287001"/>
              <a:gd name="connsiteY1" fmla="*/ 304947 h 9448151"/>
              <a:gd name="connsiteX2" fmla="*/ 4966632 w 10287001"/>
              <a:gd name="connsiteY2" fmla="*/ 304947 h 9448151"/>
              <a:gd name="connsiteX3" fmla="*/ 5143501 w 10287001"/>
              <a:gd name="connsiteY3" fmla="*/ 0 h 9448151"/>
              <a:gd name="connsiteX4" fmla="*/ 5320371 w 10287001"/>
              <a:gd name="connsiteY4" fmla="*/ 304947 h 9448151"/>
              <a:gd name="connsiteX5" fmla="*/ 10287001 w 10287001"/>
              <a:gd name="connsiteY5" fmla="*/ 304947 h 9448151"/>
              <a:gd name="connsiteX6" fmla="*/ 10287001 w 10287001"/>
              <a:gd name="connsiteY6" fmla="*/ 9448151 h 944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87001" h="9448151">
                <a:moveTo>
                  <a:pt x="0" y="9448151"/>
                </a:moveTo>
                <a:lnTo>
                  <a:pt x="0" y="304947"/>
                </a:lnTo>
                <a:lnTo>
                  <a:pt x="4966632" y="304947"/>
                </a:lnTo>
                <a:lnTo>
                  <a:pt x="5143501" y="0"/>
                </a:lnTo>
                <a:lnTo>
                  <a:pt x="5320371" y="304947"/>
                </a:lnTo>
                <a:lnTo>
                  <a:pt x="10287001" y="304947"/>
                </a:lnTo>
                <a:lnTo>
                  <a:pt x="10287001" y="944815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57241" y="2038155"/>
            <a:ext cx="8325925" cy="6390710"/>
          </a:xfr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88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863285" y="1160558"/>
            <a:ext cx="7650851" cy="796588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69546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meric List -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952295" y="2218131"/>
            <a:ext cx="16137100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952296" y="2218131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7202" y="2856363"/>
            <a:ext cx="1612688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852395" y="2128165"/>
            <a:ext cx="1523700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42306" y="2128165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952295" y="4646277"/>
            <a:ext cx="16137100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ホームベース 21"/>
          <p:cNvSpPr/>
          <p:nvPr userDrawn="1"/>
        </p:nvSpPr>
        <p:spPr>
          <a:xfrm>
            <a:off x="952296" y="4646277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37202" y="5284509"/>
            <a:ext cx="1612688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852395" y="4556311"/>
            <a:ext cx="1523700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042306" y="4556311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952294" y="7071120"/>
            <a:ext cx="16137101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ホームベース 26"/>
          <p:cNvSpPr/>
          <p:nvPr userDrawn="1"/>
        </p:nvSpPr>
        <p:spPr>
          <a:xfrm>
            <a:off x="952295" y="7071120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7200" y="7709352"/>
            <a:ext cx="16126885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852394" y="6981154"/>
            <a:ext cx="1523700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42305" y="6981154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41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167431" y="3388304"/>
            <a:ext cx="13906545" cy="1665186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spc="15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189140" y="5098495"/>
            <a:ext cx="13906545" cy="1935215"/>
          </a:xfrm>
        </p:spPr>
        <p:txBody>
          <a:bodyPr anchor="t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3200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3855119" y="6763680"/>
            <a:ext cx="10576175" cy="3172853"/>
          </a:xfrm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</p:txBody>
      </p:sp>
      <p:sp>
        <p:nvSpPr>
          <p:cNvPr id="5" name="直角三角形 4"/>
          <p:cNvSpPr/>
          <p:nvPr userDrawn="1"/>
        </p:nvSpPr>
        <p:spPr>
          <a:xfrm rot="10800000">
            <a:off x="16421955" y="-1370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直角三角形 6"/>
          <p:cNvSpPr/>
          <p:nvPr userDrawn="1"/>
        </p:nvSpPr>
        <p:spPr>
          <a:xfrm rot="10800000">
            <a:off x="14212397" y="-1371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>
            <a:off x="-12267" y="7932496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直角三角形 10"/>
          <p:cNvSpPr/>
          <p:nvPr userDrawn="1"/>
        </p:nvSpPr>
        <p:spPr>
          <a:xfrm>
            <a:off x="-12267" y="8333370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803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7" grpId="0" animBg="1"/>
      <p:bldP spid="10" grpId="0" animBg="1"/>
      <p:bldP spid="11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757941" y="1700618"/>
            <a:ext cx="10396155" cy="324036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7200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757941" y="4985982"/>
            <a:ext cx="10396155" cy="330786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634583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図プレースホルダー 17"/>
          <p:cNvSpPr>
            <a:spLocks noGrp="1"/>
          </p:cNvSpPr>
          <p:nvPr>
            <p:ph type="pic" sz="quarter" idx="11" hasCustomPrompt="1"/>
          </p:nvPr>
        </p:nvSpPr>
        <p:spPr>
          <a:xfrm>
            <a:off x="9356370" y="5829299"/>
            <a:ext cx="8930042" cy="3285766"/>
          </a:xfrm>
          <a:custGeom>
            <a:avLst/>
            <a:gdLst/>
            <a:ahLst/>
            <a:cxnLst/>
            <a:rect l="l" t="t" r="r" b="b"/>
            <a:pathLst>
              <a:path w="8930042" h="3285766">
                <a:moveTo>
                  <a:pt x="1032594" y="0"/>
                </a:moveTo>
                <a:lnTo>
                  <a:pt x="8930042" y="0"/>
                </a:lnTo>
                <a:lnTo>
                  <a:pt x="8930042" y="3278042"/>
                </a:lnTo>
                <a:lnTo>
                  <a:pt x="1035115" y="3278042"/>
                </a:lnTo>
                <a:lnTo>
                  <a:pt x="1035115" y="3285766"/>
                </a:lnTo>
                <a:lnTo>
                  <a:pt x="1032681" y="3278042"/>
                </a:lnTo>
                <a:lnTo>
                  <a:pt x="1032594" y="3278042"/>
                </a:lnTo>
                <a:lnTo>
                  <a:pt x="1032594" y="3277764"/>
                </a:lnTo>
                <a:lnTo>
                  <a:pt x="0" y="401"/>
                </a:lnTo>
                <a:lnTo>
                  <a:pt x="1032594" y="401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  Add an image</a:t>
            </a:r>
            <a:endParaRPr kumimoji="1" lang="ja-JP" altLang="en-US" dirty="0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0" y="0"/>
            <a:ext cx="10763386" cy="10284621"/>
            <a:chOff x="0" y="0"/>
            <a:chExt cx="10763386" cy="10284621"/>
          </a:xfrm>
        </p:grpSpPr>
        <p:sp>
          <p:nvSpPr>
            <p:cNvPr id="6" name="直角三角形 5"/>
            <p:cNvSpPr/>
            <p:nvPr userDrawn="1"/>
          </p:nvSpPr>
          <p:spPr>
            <a:xfrm>
              <a:off x="7523026" y="0"/>
              <a:ext cx="3240360" cy="10284621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正方形/長方形 7"/>
            <p:cNvSpPr/>
            <p:nvPr userDrawn="1"/>
          </p:nvSpPr>
          <p:spPr>
            <a:xfrm>
              <a:off x="0" y="0"/>
              <a:ext cx="7523026" cy="102780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図プレースホルダー 13"/>
          <p:cNvSpPr>
            <a:spLocks noGrp="1"/>
          </p:cNvSpPr>
          <p:nvPr>
            <p:ph type="pic" sz="quarter" idx="10" hasCustomPrompt="1"/>
          </p:nvPr>
        </p:nvSpPr>
        <p:spPr>
          <a:xfrm>
            <a:off x="2522" y="1183061"/>
            <a:ext cx="8928474" cy="3280389"/>
          </a:xfrm>
          <a:custGeom>
            <a:avLst/>
            <a:gdLst/>
            <a:ahLst/>
            <a:cxnLst/>
            <a:rect l="l" t="t" r="r" b="b"/>
            <a:pathLst>
              <a:path w="8928474" h="3280389">
                <a:moveTo>
                  <a:pt x="7894927" y="0"/>
                </a:moveTo>
                <a:lnTo>
                  <a:pt x="7897361" y="7724"/>
                </a:lnTo>
                <a:lnTo>
                  <a:pt x="7897448" y="7724"/>
                </a:lnTo>
                <a:lnTo>
                  <a:pt x="7897448" y="8002"/>
                </a:lnTo>
                <a:lnTo>
                  <a:pt x="8928474" y="3280389"/>
                </a:lnTo>
                <a:lnTo>
                  <a:pt x="0" y="3280389"/>
                </a:lnTo>
                <a:lnTo>
                  <a:pt x="0" y="7724"/>
                </a:lnTo>
                <a:lnTo>
                  <a:pt x="7894927" y="7724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49961" y="5622044"/>
            <a:ext cx="7922539" cy="17947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37261" y="4599214"/>
            <a:ext cx="7922539" cy="1040615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793961" y="3678944"/>
            <a:ext cx="7922539" cy="17947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781261" y="2656114"/>
            <a:ext cx="7922539" cy="1040615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8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67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4" grpId="0"/>
      <p:bldP spid="1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3600000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4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3542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3600000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3542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360000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35931" y="6628665"/>
            <a:ext cx="3600000" cy="3600000"/>
          </a:xfrm>
          <a:solidFill>
            <a:schemeClr val="accent1"/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3685502" y="6628665"/>
            <a:ext cx="3600000" cy="3600000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7335073" y="6628665"/>
            <a:ext cx="3600000" cy="3600000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10985934" y="6628665"/>
            <a:ext cx="3600000" cy="3600000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14634216" y="6628665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22326" y="4018375"/>
            <a:ext cx="15841760" cy="108801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222327" y="5233510"/>
            <a:ext cx="15841760" cy="108012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73965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フリーフォーム 6"/>
          <p:cNvSpPr/>
          <p:nvPr userDrawn="1"/>
        </p:nvSpPr>
        <p:spPr>
          <a:xfrm rot="5400000">
            <a:off x="-419424" y="419424"/>
            <a:ext cx="10287001" cy="9448151"/>
          </a:xfrm>
          <a:custGeom>
            <a:avLst/>
            <a:gdLst>
              <a:gd name="connsiteX0" fmla="*/ 0 w 10287001"/>
              <a:gd name="connsiteY0" fmla="*/ 9448151 h 9448151"/>
              <a:gd name="connsiteX1" fmla="*/ 0 w 10287001"/>
              <a:gd name="connsiteY1" fmla="*/ 304947 h 9448151"/>
              <a:gd name="connsiteX2" fmla="*/ 4966632 w 10287001"/>
              <a:gd name="connsiteY2" fmla="*/ 304947 h 9448151"/>
              <a:gd name="connsiteX3" fmla="*/ 5143501 w 10287001"/>
              <a:gd name="connsiteY3" fmla="*/ 0 h 9448151"/>
              <a:gd name="connsiteX4" fmla="*/ 5320371 w 10287001"/>
              <a:gd name="connsiteY4" fmla="*/ 304947 h 9448151"/>
              <a:gd name="connsiteX5" fmla="*/ 10287001 w 10287001"/>
              <a:gd name="connsiteY5" fmla="*/ 304947 h 9448151"/>
              <a:gd name="connsiteX6" fmla="*/ 10287001 w 10287001"/>
              <a:gd name="connsiteY6" fmla="*/ 9448151 h 944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87001" h="9448151">
                <a:moveTo>
                  <a:pt x="0" y="9448151"/>
                </a:moveTo>
                <a:lnTo>
                  <a:pt x="0" y="304947"/>
                </a:lnTo>
                <a:lnTo>
                  <a:pt x="4966632" y="304947"/>
                </a:lnTo>
                <a:lnTo>
                  <a:pt x="5143501" y="0"/>
                </a:lnTo>
                <a:lnTo>
                  <a:pt x="5320371" y="304947"/>
                </a:lnTo>
                <a:lnTo>
                  <a:pt x="10287001" y="304947"/>
                </a:lnTo>
                <a:lnTo>
                  <a:pt x="10287001" y="944815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57241" y="2038155"/>
            <a:ext cx="8325925" cy="6390710"/>
          </a:xfr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88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863285" y="1160558"/>
            <a:ext cx="7650851" cy="796588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27940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フリーフォーム 9"/>
          <p:cNvSpPr/>
          <p:nvPr userDrawn="1"/>
        </p:nvSpPr>
        <p:spPr>
          <a:xfrm rot="5400000">
            <a:off x="-419424" y="419424"/>
            <a:ext cx="10287001" cy="9448151"/>
          </a:xfrm>
          <a:custGeom>
            <a:avLst/>
            <a:gdLst>
              <a:gd name="connsiteX0" fmla="*/ 0 w 10287001"/>
              <a:gd name="connsiteY0" fmla="*/ 9448151 h 9448151"/>
              <a:gd name="connsiteX1" fmla="*/ 0 w 10287001"/>
              <a:gd name="connsiteY1" fmla="*/ 304947 h 9448151"/>
              <a:gd name="connsiteX2" fmla="*/ 4966632 w 10287001"/>
              <a:gd name="connsiteY2" fmla="*/ 304947 h 9448151"/>
              <a:gd name="connsiteX3" fmla="*/ 5143501 w 10287001"/>
              <a:gd name="connsiteY3" fmla="*/ 0 h 9448151"/>
              <a:gd name="connsiteX4" fmla="*/ 5320371 w 10287001"/>
              <a:gd name="connsiteY4" fmla="*/ 304947 h 9448151"/>
              <a:gd name="connsiteX5" fmla="*/ 10287001 w 10287001"/>
              <a:gd name="connsiteY5" fmla="*/ 304947 h 9448151"/>
              <a:gd name="connsiteX6" fmla="*/ 10287001 w 10287001"/>
              <a:gd name="connsiteY6" fmla="*/ 9448151 h 944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87001" h="9448151">
                <a:moveTo>
                  <a:pt x="0" y="9448151"/>
                </a:moveTo>
                <a:lnTo>
                  <a:pt x="0" y="304947"/>
                </a:lnTo>
                <a:lnTo>
                  <a:pt x="4966632" y="304947"/>
                </a:lnTo>
                <a:lnTo>
                  <a:pt x="5143501" y="0"/>
                </a:lnTo>
                <a:lnTo>
                  <a:pt x="5320371" y="304947"/>
                </a:lnTo>
                <a:lnTo>
                  <a:pt x="10287001" y="304947"/>
                </a:lnTo>
                <a:lnTo>
                  <a:pt x="10287001" y="944815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9863287" y="1183061"/>
            <a:ext cx="7695854" cy="445549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57241" y="2038155"/>
            <a:ext cx="8325925" cy="6390710"/>
          </a:xfr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88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818281" y="5818576"/>
            <a:ext cx="7740860" cy="330786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sz="quarter" idx="24" hasCustomPrompt="1"/>
          </p:nvPr>
        </p:nvSpPr>
        <p:spPr>
          <a:xfrm>
            <a:off x="9998302" y="1319622"/>
            <a:ext cx="7425825" cy="4182372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4612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6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266776" y="2578215"/>
            <a:ext cx="8010890" cy="1237638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7200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391901" y="3973370"/>
            <a:ext cx="6884972" cy="108012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25" hasCustomPrompt="1"/>
          </p:nvPr>
        </p:nvSpPr>
        <p:spPr>
          <a:xfrm>
            <a:off x="9265983" y="3973370"/>
            <a:ext cx="1081087" cy="10795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9266777" y="6674493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986856" y="6674494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28" hasCustomPrompt="1"/>
          </p:nvPr>
        </p:nvSpPr>
        <p:spPr>
          <a:xfrm>
            <a:off x="9266776" y="7512808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986855" y="7512809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30" hasCustomPrompt="1"/>
          </p:nvPr>
        </p:nvSpPr>
        <p:spPr>
          <a:xfrm>
            <a:off x="13587257" y="6674492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307336" y="6674493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32" hasCustomPrompt="1"/>
          </p:nvPr>
        </p:nvSpPr>
        <p:spPr>
          <a:xfrm>
            <a:off x="13587256" y="7512807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4307335" y="7512808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</p:txBody>
      </p:sp>
      <p:cxnSp>
        <p:nvCxnSpPr>
          <p:cNvPr id="31" name="直線コネクタ 30"/>
          <p:cNvCxnSpPr/>
          <p:nvPr userDrawn="1"/>
        </p:nvCxnSpPr>
        <p:spPr>
          <a:xfrm>
            <a:off x="0" y="6427169"/>
            <a:ext cx="182864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正方形/長方形 32"/>
          <p:cNvSpPr/>
          <p:nvPr userDrawn="1"/>
        </p:nvSpPr>
        <p:spPr>
          <a:xfrm>
            <a:off x="679624" y="1915297"/>
            <a:ext cx="8143103" cy="653672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24" hasCustomPrompt="1"/>
          </p:nvPr>
        </p:nvSpPr>
        <p:spPr>
          <a:xfrm>
            <a:off x="813417" y="2055491"/>
            <a:ext cx="7875516" cy="6256337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kumimoji="1" lang="en-US" altLang="ja-JP" dirty="0" smtClean="0"/>
              <a:t>Add a map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9008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4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9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4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2" presetClass="entr" presetSubtype="3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9" grpId="0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6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167431" y="3388304"/>
            <a:ext cx="13906545" cy="1665186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spc="15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189140" y="5098495"/>
            <a:ext cx="13906545" cy="1935215"/>
          </a:xfrm>
        </p:spPr>
        <p:txBody>
          <a:bodyPr anchor="t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3200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3855119" y="6763680"/>
            <a:ext cx="10576175" cy="3172853"/>
          </a:xfrm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</p:txBody>
      </p:sp>
      <p:sp>
        <p:nvSpPr>
          <p:cNvPr id="5" name="直角三角形 4"/>
          <p:cNvSpPr/>
          <p:nvPr userDrawn="1"/>
        </p:nvSpPr>
        <p:spPr>
          <a:xfrm rot="10800000">
            <a:off x="16421955" y="-1370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直角三角形 6"/>
          <p:cNvSpPr/>
          <p:nvPr userDrawn="1"/>
        </p:nvSpPr>
        <p:spPr>
          <a:xfrm rot="10800000">
            <a:off x="14212397" y="-1371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>
            <a:off x="-12267" y="7932496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直角三角形 10"/>
          <p:cNvSpPr/>
          <p:nvPr userDrawn="1"/>
        </p:nvSpPr>
        <p:spPr>
          <a:xfrm>
            <a:off x="-12267" y="8333370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45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7" grpId="0" animBg="1"/>
      <p:bldP spid="10" grpId="0" animBg="1"/>
      <p:bldP spid="11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3 So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7"/>
          <p:cNvSpPr>
            <a:spLocks noGrp="1"/>
          </p:cNvSpPr>
          <p:nvPr>
            <p:ph type="pic" sz="quarter" idx="10" hasCustomPrompt="1"/>
          </p:nvPr>
        </p:nvSpPr>
        <p:spPr>
          <a:xfrm>
            <a:off x="5579550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454393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4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8759903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634746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1940256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0815099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266442" y="4288405"/>
            <a:ext cx="13753528" cy="118975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72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altLang="ja-JP" dirty="0" smtClean="0"/>
              <a:t>TITLE HERE</a:t>
            </a:r>
            <a:endParaRPr lang="en-US" dirty="0"/>
          </a:p>
        </p:txBody>
      </p:sp>
      <p:sp>
        <p:nvSpPr>
          <p:cNvPr id="19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266442" y="5368525"/>
            <a:ext cx="13753528" cy="7853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spc="6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 smtClean="0"/>
              <a:t>SUB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2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3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2803240"/>
            <a:ext cx="16057784" cy="1043694"/>
          </a:xfrm>
        </p:spPr>
        <p:txBody>
          <a:bodyPr anchor="b">
            <a:noAutofit/>
          </a:bodyPr>
          <a:lstStyle>
            <a:lvl1pPr algn="l">
              <a:defRPr sz="5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4063380"/>
            <a:ext cx="16057784" cy="324036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59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1948145"/>
            <a:ext cx="7641849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3036843"/>
            <a:ext cx="7641849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503246" y="1948145"/>
            <a:ext cx="7641849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503246" y="3036843"/>
            <a:ext cx="7641849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07291" y="2343636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323226" y="2353190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061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/>
          <p:cNvSpPr/>
          <p:nvPr userDrawn="1"/>
        </p:nvSpPr>
        <p:spPr>
          <a:xfrm>
            <a:off x="1596993" y="7033710"/>
            <a:ext cx="4185465" cy="234026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1596993" y="4423420"/>
            <a:ext cx="4185465" cy="234026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596993" y="1768125"/>
            <a:ext cx="4185465" cy="234026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1740034" y="1933890"/>
            <a:ext cx="3899383" cy="2008731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4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1740034" y="4589185"/>
            <a:ext cx="3899383" cy="2008731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6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1740034" y="7199475"/>
            <a:ext cx="3899383" cy="2008731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026230" y="2347555"/>
            <a:ext cx="10677816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026230" y="1768125"/>
            <a:ext cx="10677816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026230" y="5005227"/>
            <a:ext cx="10677816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026230" y="4425797"/>
            <a:ext cx="10677816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026230" y="7629849"/>
            <a:ext cx="10677816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026230" y="7050419"/>
            <a:ext cx="10677816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75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  <p:bldP spid="5" grpId="0" animBg="1"/>
      <p:bldP spid="10" grpId="0"/>
      <p:bldP spid="14" grpId="0"/>
      <p:bldP spid="16" grpId="0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1948145"/>
            <a:ext cx="5171868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3036843"/>
            <a:ext cx="5171868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32916" y="1984572"/>
            <a:ext cx="5171868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532916" y="3073270"/>
            <a:ext cx="5171868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978521" y="1984572"/>
            <a:ext cx="5171868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1978521" y="3073270"/>
            <a:ext cx="5171868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907291" y="2356902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6352896" y="2356902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11798501" y="2356902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53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  <p:bldP spid="11" grpId="0"/>
      <p:bldP spid="12" grpId="0"/>
      <p:bldP spid="13" grpId="0" animBg="1"/>
      <p:bldP spid="14" grpId="0" animBg="1"/>
      <p:bldP spid="15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円/楕円 31"/>
          <p:cNvSpPr/>
          <p:nvPr userDrawn="1"/>
        </p:nvSpPr>
        <p:spPr>
          <a:xfrm>
            <a:off x="6041205" y="2495277"/>
            <a:ext cx="6193030" cy="6193030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3" name="円/楕円 32"/>
          <p:cNvSpPr/>
          <p:nvPr userDrawn="1"/>
        </p:nvSpPr>
        <p:spPr>
          <a:xfrm>
            <a:off x="6982940" y="3437012"/>
            <a:ext cx="4309561" cy="4309561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ドーナツ 7"/>
          <p:cNvSpPr/>
          <p:nvPr userDrawn="1"/>
        </p:nvSpPr>
        <p:spPr>
          <a:xfrm>
            <a:off x="6398903" y="2849730"/>
            <a:ext cx="5461686" cy="5461686"/>
          </a:xfrm>
          <a:prstGeom prst="donut">
            <a:avLst>
              <a:gd name="adj" fmla="val 7805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環状矢印 8"/>
          <p:cNvSpPr/>
          <p:nvPr userDrawn="1"/>
        </p:nvSpPr>
        <p:spPr>
          <a:xfrm>
            <a:off x="9143206" y="2833652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環状矢印 8"/>
          <p:cNvSpPr/>
          <p:nvPr userDrawn="1"/>
        </p:nvSpPr>
        <p:spPr>
          <a:xfrm rot="5400000">
            <a:off x="8975161" y="5717445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環状矢印 8"/>
          <p:cNvSpPr/>
          <p:nvPr userDrawn="1"/>
        </p:nvSpPr>
        <p:spPr>
          <a:xfrm rot="10800000">
            <a:off x="6112473" y="5582267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環状矢印 8"/>
          <p:cNvSpPr/>
          <p:nvPr userDrawn="1"/>
        </p:nvSpPr>
        <p:spPr>
          <a:xfrm rot="16200000">
            <a:off x="6255121" y="2679785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円/楕円 15"/>
          <p:cNvSpPr/>
          <p:nvPr userDrawn="1"/>
        </p:nvSpPr>
        <p:spPr>
          <a:xfrm>
            <a:off x="10181969" y="3069064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10181969" y="6379823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6565558" y="3069064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6565558" y="6379823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10590604" y="3485051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590604" y="6788458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6974193" y="347769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6974193" y="6781106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2586361" y="3115954"/>
            <a:ext cx="4808864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2586361" y="2536524"/>
            <a:ext cx="480886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586361" y="7005277"/>
            <a:ext cx="4808864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586361" y="6425847"/>
            <a:ext cx="480886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38059" y="3118138"/>
            <a:ext cx="4808864" cy="1744121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38059" y="2538708"/>
            <a:ext cx="4808864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8059" y="7007461"/>
            <a:ext cx="4808864" cy="1744121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938059" y="6428031"/>
            <a:ext cx="4808864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26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25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75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75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8" grpId="0" animBg="1"/>
      <p:bldP spid="9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Vi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1509136" y="1811486"/>
            <a:ext cx="6671037" cy="399619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1685611" y="1987943"/>
            <a:ext cx="6318086" cy="3643276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050168" y="1811486"/>
            <a:ext cx="6671037" cy="399619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10226643" y="1987943"/>
            <a:ext cx="6318086" cy="3643276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83526" y="6660065"/>
            <a:ext cx="7393207" cy="244686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083526" y="6080635"/>
            <a:ext cx="7393207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79458" y="6664184"/>
            <a:ext cx="7393207" cy="244686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679458" y="6084754"/>
            <a:ext cx="7393207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26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2" grpId="0"/>
      <p:bldP spid="1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- Vi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637261" y="2174129"/>
            <a:ext cx="5588591" cy="334776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812479" y="2337741"/>
            <a:ext cx="5238155" cy="3020542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37261" y="6218944"/>
            <a:ext cx="5588591" cy="27059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37261" y="5639514"/>
            <a:ext cx="558859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6348117" y="2173170"/>
            <a:ext cx="5588591" cy="334776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6523335" y="2336782"/>
            <a:ext cx="5238155" cy="3020542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348117" y="6217985"/>
            <a:ext cx="5588591" cy="27059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348117" y="5638555"/>
            <a:ext cx="558859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12023526" y="2174129"/>
            <a:ext cx="5588591" cy="334776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12198744" y="2337741"/>
            <a:ext cx="5238155" cy="3020542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023526" y="6218944"/>
            <a:ext cx="5588591" cy="27059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023526" y="5639514"/>
            <a:ext cx="558859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95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8" grpId="0"/>
      <p:bldP spid="1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/>
      <p:bldP spid="2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-6324" y="1750729"/>
            <a:ext cx="18292737" cy="487793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903140"/>
            <a:ext cx="18267418" cy="4545505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57541" y="7568135"/>
            <a:ext cx="11926325" cy="16258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157541" y="6898695"/>
            <a:ext cx="119263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79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/>
      <p:bldP spid="1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x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772276" y="158810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72276" y="428840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9458241" y="158810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458241" y="428840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3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772276" y="554854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772276" y="824884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9458241" y="554854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9458241" y="824884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5313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772276" y="1588105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72276" y="4288405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6487911" y="1588105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487911" y="4288405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9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12203546" y="1588105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2203546" y="4288405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772276" y="5593550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772276" y="8293850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3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>
            <a:off x="6487911" y="5593550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487911" y="8293850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5" name="図プレースホルダー 9"/>
          <p:cNvSpPr>
            <a:spLocks noGrp="1"/>
          </p:cNvSpPr>
          <p:nvPr>
            <p:ph type="pic" sz="quarter" idx="24" hasCustomPrompt="1"/>
          </p:nvPr>
        </p:nvSpPr>
        <p:spPr>
          <a:xfrm>
            <a:off x="12203546" y="5593550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203546" y="8293850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8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573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o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7"/>
          <p:cNvSpPr>
            <a:spLocks noGrp="1"/>
          </p:cNvSpPr>
          <p:nvPr>
            <p:ph type="pic" sz="quarter" idx="10" hasCustomPrompt="1"/>
          </p:nvPr>
        </p:nvSpPr>
        <p:spPr>
          <a:xfrm>
            <a:off x="7178020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052863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4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10358373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233216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266442" y="4288405"/>
            <a:ext cx="13753528" cy="118975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72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altLang="ja-JP" dirty="0" smtClean="0"/>
              <a:t>TITLE HERE</a:t>
            </a:r>
            <a:endParaRPr lang="en-US" dirty="0"/>
          </a:p>
        </p:txBody>
      </p:sp>
      <p:sp>
        <p:nvSpPr>
          <p:cNvPr id="19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266442" y="5368525"/>
            <a:ext cx="13753528" cy="7853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spc="6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 smtClean="0"/>
              <a:t>SUB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7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727271" y="2909031"/>
            <a:ext cx="7110790" cy="5069784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885185" y="3063876"/>
            <a:ext cx="6794962" cy="476009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8393479" y="272929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873176" y="3112640"/>
            <a:ext cx="882098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8873176" y="2533210"/>
            <a:ext cx="88209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4" name="ホームベース 13"/>
          <p:cNvSpPr/>
          <p:nvPr userDrawn="1"/>
        </p:nvSpPr>
        <p:spPr>
          <a:xfrm>
            <a:off x="8393479" y="471689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8873176" y="5100240"/>
            <a:ext cx="882098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873176" y="4520810"/>
            <a:ext cx="88209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ホームベース 16"/>
          <p:cNvSpPr/>
          <p:nvPr userDrawn="1"/>
        </p:nvSpPr>
        <p:spPr>
          <a:xfrm>
            <a:off x="8393477" y="674037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873174" y="7123720"/>
            <a:ext cx="882098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8873174" y="6544290"/>
            <a:ext cx="88209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52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/>
      <p:bldP spid="11" grpId="0" animBg="1"/>
      <p:bldP spid="1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952296" y="2218131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952296" y="2218131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7202" y="2856363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852396" y="2128165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42306" y="2128165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952296" y="4646277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ホームベース 21"/>
          <p:cNvSpPr/>
          <p:nvPr userDrawn="1"/>
        </p:nvSpPr>
        <p:spPr>
          <a:xfrm>
            <a:off x="952296" y="4646277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37202" y="5284509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852396" y="4556311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042306" y="4556311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952295" y="7071120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ホームベース 26"/>
          <p:cNvSpPr/>
          <p:nvPr userDrawn="1"/>
        </p:nvSpPr>
        <p:spPr>
          <a:xfrm>
            <a:off x="952295" y="7071120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7201" y="7709352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852395" y="6981154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42305" y="6981154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46" name="正方形/長方形 45"/>
          <p:cNvSpPr/>
          <p:nvPr userDrawn="1"/>
        </p:nvSpPr>
        <p:spPr>
          <a:xfrm>
            <a:off x="9503246" y="2218131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ホームベース 46"/>
          <p:cNvSpPr/>
          <p:nvPr userDrawn="1"/>
        </p:nvSpPr>
        <p:spPr>
          <a:xfrm>
            <a:off x="9503246" y="2218131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9488152" y="2856363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403346" y="2128165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9593256" y="2128165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51" name="正方形/長方形 50"/>
          <p:cNvSpPr/>
          <p:nvPr userDrawn="1"/>
        </p:nvSpPr>
        <p:spPr>
          <a:xfrm>
            <a:off x="9503246" y="4646277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ホームベース 51"/>
          <p:cNvSpPr/>
          <p:nvPr userDrawn="1"/>
        </p:nvSpPr>
        <p:spPr>
          <a:xfrm>
            <a:off x="9503246" y="4646277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9488152" y="5284509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403346" y="4556311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9593256" y="4556311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56" name="正方形/長方形 55"/>
          <p:cNvSpPr/>
          <p:nvPr userDrawn="1"/>
        </p:nvSpPr>
        <p:spPr>
          <a:xfrm>
            <a:off x="9503245" y="7071120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ホームベース 56"/>
          <p:cNvSpPr/>
          <p:nvPr userDrawn="1"/>
        </p:nvSpPr>
        <p:spPr>
          <a:xfrm>
            <a:off x="9503245" y="7071120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9488151" y="7709352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0403345" y="6981154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9593255" y="6981154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36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animBg="1"/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7" grpId="0" animBg="1"/>
      <p:bldP spid="4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 animBg="1"/>
      <p:bldP spid="5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57" grpId="0" animBg="1"/>
      <p:bldP spid="5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952295" y="2218131"/>
            <a:ext cx="16137100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952296" y="2218131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7202" y="2856363"/>
            <a:ext cx="1612688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852395" y="2128165"/>
            <a:ext cx="1523700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42306" y="2128165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952295" y="4646277"/>
            <a:ext cx="16137100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ホームベース 21"/>
          <p:cNvSpPr/>
          <p:nvPr userDrawn="1"/>
        </p:nvSpPr>
        <p:spPr>
          <a:xfrm>
            <a:off x="952296" y="4646277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37202" y="5284509"/>
            <a:ext cx="1612688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852395" y="4556311"/>
            <a:ext cx="1523700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042306" y="4556311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952294" y="7071120"/>
            <a:ext cx="16137101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ホームベース 26"/>
          <p:cNvSpPr/>
          <p:nvPr userDrawn="1"/>
        </p:nvSpPr>
        <p:spPr>
          <a:xfrm>
            <a:off x="952295" y="7071120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7200" y="7709352"/>
            <a:ext cx="16126885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852394" y="6981154"/>
            <a:ext cx="1523700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42305" y="6981154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35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animBg="1"/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42999" y="1948145"/>
            <a:ext cx="7321380" cy="1453800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40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133383" y="3747959"/>
            <a:ext cx="7330996" cy="5265971"/>
          </a:xfrm>
        </p:spPr>
        <p:txBody>
          <a:bodyPr anchor="t">
            <a:noAutofit/>
          </a:bodyPr>
          <a:lstStyle>
            <a:lvl1pPr marL="342900" indent="-396000" algn="l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u"/>
              <a:defRPr sz="2400">
                <a:solidFill>
                  <a:schemeClr val="tx2"/>
                </a:solidFill>
                <a:latin typeface="+mn-lt"/>
              </a:defRPr>
            </a:lvl1pPr>
            <a:lvl2pPr marL="792000" indent="-3960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/>
            </a:lvl2pPr>
            <a:lvl3pPr marL="1080000" indent="-288000">
              <a:defRPr sz="18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</a:lstStyle>
          <a:p>
            <a:pPr lvl="0"/>
            <a:r>
              <a:rPr lang="en-US" altLang="ja-JP" dirty="0" smtClean="0"/>
              <a:t>Text Here</a:t>
            </a:r>
          </a:p>
          <a:p>
            <a:pPr lvl="1"/>
            <a:r>
              <a:rPr lang="en-US" dirty="0" smtClean="0"/>
              <a:t>Level 2</a:t>
            </a:r>
          </a:p>
          <a:p>
            <a:pPr lvl="2"/>
            <a:r>
              <a:rPr lang="en-US" dirty="0" smtClean="0"/>
              <a:t>Level 3</a:t>
            </a:r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1127941" y="3642616"/>
            <a:ext cx="733643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747420" y="1948145"/>
            <a:ext cx="7321380" cy="1453800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40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737804" y="3747959"/>
            <a:ext cx="7330996" cy="5265971"/>
          </a:xfrm>
        </p:spPr>
        <p:txBody>
          <a:bodyPr anchor="t">
            <a:noAutofit/>
          </a:bodyPr>
          <a:lstStyle>
            <a:lvl1pPr marL="342900" indent="-396000" algn="l"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u"/>
              <a:defRPr sz="2400">
                <a:solidFill>
                  <a:schemeClr val="tx2"/>
                </a:solidFill>
                <a:latin typeface="+mn-lt"/>
              </a:defRPr>
            </a:lvl1pPr>
            <a:lvl2pPr marL="792000" indent="-3960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/>
            </a:lvl2pPr>
            <a:lvl3pPr marL="1080000" indent="-288000">
              <a:defRPr sz="18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</a:lstStyle>
          <a:p>
            <a:pPr lvl="0"/>
            <a:r>
              <a:rPr lang="en-US" altLang="ja-JP" dirty="0" smtClean="0"/>
              <a:t>Text Here</a:t>
            </a:r>
          </a:p>
          <a:p>
            <a:pPr lvl="1"/>
            <a:r>
              <a:rPr lang="en-US" dirty="0" smtClean="0"/>
              <a:t>Level 2</a:t>
            </a:r>
          </a:p>
          <a:p>
            <a:pPr lvl="2"/>
            <a:r>
              <a:rPr lang="en-US" dirty="0" smtClean="0"/>
              <a:t>Level 3</a:t>
            </a:r>
            <a:endParaRPr 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9732362" y="3642616"/>
            <a:ext cx="733643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85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uiExpand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582367" y="2856363"/>
            <a:ext cx="7110789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584018" y="2128165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582367" y="5284509"/>
            <a:ext cx="7110789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584018" y="4556311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582366" y="7709352"/>
            <a:ext cx="7110789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584017" y="6981154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133316" y="2856363"/>
            <a:ext cx="7110790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134968" y="2128165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133316" y="5284509"/>
            <a:ext cx="7110790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134968" y="4556311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0133315" y="7709352"/>
            <a:ext cx="7110790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0134967" y="6981154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952296" y="212816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6" name="図プレースホルダー 7"/>
          <p:cNvSpPr>
            <a:spLocks noGrp="1"/>
          </p:cNvSpPr>
          <p:nvPr>
            <p:ph type="pic" sz="quarter" idx="36" hasCustomPrompt="1"/>
          </p:nvPr>
        </p:nvSpPr>
        <p:spPr>
          <a:xfrm>
            <a:off x="952296" y="455843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7" name="図プレースホルダー 7"/>
          <p:cNvSpPr>
            <a:spLocks noGrp="1"/>
          </p:cNvSpPr>
          <p:nvPr>
            <p:ph type="pic" sz="quarter" idx="37" hasCustomPrompt="1"/>
          </p:nvPr>
        </p:nvSpPr>
        <p:spPr>
          <a:xfrm>
            <a:off x="952296" y="698870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38" hasCustomPrompt="1"/>
          </p:nvPr>
        </p:nvSpPr>
        <p:spPr>
          <a:xfrm>
            <a:off x="9503246" y="212816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9" name="図プレースホルダー 7"/>
          <p:cNvSpPr>
            <a:spLocks noGrp="1"/>
          </p:cNvSpPr>
          <p:nvPr>
            <p:ph type="pic" sz="quarter" idx="39" hasCustomPrompt="1"/>
          </p:nvPr>
        </p:nvSpPr>
        <p:spPr>
          <a:xfrm>
            <a:off x="9503246" y="455843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40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9503246" y="698870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5717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/>
      <p:bldP spid="36" grpId="0"/>
      <p:bldP spid="37" grpId="0"/>
      <p:bldP spid="38" grpId="0"/>
      <p:bldP spid="39" grpId="0"/>
      <p:bldP spid="40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ervic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/>
          <p:cNvSpPr/>
          <p:nvPr userDrawn="1"/>
        </p:nvSpPr>
        <p:spPr>
          <a:xfrm>
            <a:off x="0" y="2128165"/>
            <a:ext cx="18286413" cy="5265585"/>
          </a:xfrm>
          <a:prstGeom prst="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2302446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6412903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0523360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4633816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52296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328671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5077754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203212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52296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3328671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203212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5077754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96312" y="7843800"/>
            <a:ext cx="16057784" cy="126014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06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/>
      <p:bldP spid="8" grpId="0"/>
      <p:bldP spid="9" grpId="0"/>
      <p:bldP spid="10" grpId="0"/>
      <p:bldP spid="1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角丸四角形 13"/>
          <p:cNvSpPr/>
          <p:nvPr userDrawn="1"/>
        </p:nvSpPr>
        <p:spPr>
          <a:xfrm>
            <a:off x="1762386" y="2330883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817281" y="1903140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10803" y="2105663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2672275" y="2983260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2672275" y="2330884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4" name="角丸四角形 33"/>
          <p:cNvSpPr/>
          <p:nvPr userDrawn="1"/>
        </p:nvSpPr>
        <p:spPr>
          <a:xfrm>
            <a:off x="1762386" y="4785222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 userDrawn="1"/>
        </p:nvSpPr>
        <p:spPr>
          <a:xfrm>
            <a:off x="817281" y="4357479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10803" y="4560002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2672275" y="5437599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2672275" y="4785223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1" name="角丸四角形 40"/>
          <p:cNvSpPr/>
          <p:nvPr userDrawn="1"/>
        </p:nvSpPr>
        <p:spPr>
          <a:xfrm>
            <a:off x="1762386" y="7236428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817281" y="6808685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10803" y="7011208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2672275" y="7888805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2672275" y="7236429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6" name="角丸四角形 45"/>
          <p:cNvSpPr/>
          <p:nvPr userDrawn="1"/>
        </p:nvSpPr>
        <p:spPr>
          <a:xfrm>
            <a:off x="10313336" y="2330883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 userDrawn="1"/>
        </p:nvSpPr>
        <p:spPr>
          <a:xfrm>
            <a:off x="9368231" y="1903140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561753" y="2105663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1223225" y="2983260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1223225" y="2330884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1" name="角丸四角形 50"/>
          <p:cNvSpPr/>
          <p:nvPr userDrawn="1"/>
        </p:nvSpPr>
        <p:spPr>
          <a:xfrm>
            <a:off x="10313336" y="4785222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9368231" y="4357479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9561753" y="4560002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223225" y="5437599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1223225" y="4785223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6" name="角丸四角形 55"/>
          <p:cNvSpPr/>
          <p:nvPr userDrawn="1"/>
        </p:nvSpPr>
        <p:spPr>
          <a:xfrm>
            <a:off x="10313336" y="7236428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 userDrawn="1"/>
        </p:nvSpPr>
        <p:spPr>
          <a:xfrm>
            <a:off x="9368231" y="6808685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9561753" y="7011208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1223225" y="7888805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1223225" y="7236429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83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7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25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 animBg="1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animBg="1"/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animBg="1"/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7" grpId="0" animBg="1"/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 animBg="1"/>
      <p:bldP spid="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57" grpId="0" animBg="1"/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8154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0" y="5053490"/>
            <a:ext cx="18286413" cy="135015"/>
          </a:xfrm>
          <a:prstGeom prst="rect">
            <a:avLst/>
          </a:prstGeom>
          <a:solidFill>
            <a:schemeClr val="accent1">
              <a:alpha val="2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852396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4534694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7216992" y="4589517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9899290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2581588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15263886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2061896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4744194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7426492" y="4799017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5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10108790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6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2791088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7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5473386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79534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368499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09189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638844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498801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42306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824601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3745756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9127453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6449206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4528053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95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2" grpId="0"/>
      <p:bldP spid="23" grpId="0"/>
      <p:bldP spid="24" grpId="0"/>
      <p:bldP spid="25" grpId="0"/>
      <p:bldP spid="26" grpId="0"/>
      <p:bldP spid="27" grpId="0"/>
      <p:bldP spid="28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0837992" y="5592511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5582770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10837992" y="2184073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0" y="2184073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5863506" y="5582771"/>
            <a:ext cx="3160090" cy="3150350"/>
            <a:chOff x="6037861" y="5413530"/>
            <a:chExt cx="2889225" cy="2880320"/>
          </a:xfrm>
        </p:grpSpPr>
        <p:sp>
          <p:nvSpPr>
            <p:cNvPr id="10" name="涙形 9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涙形 10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涙形 11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涙形 12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" name="グループ化 13"/>
          <p:cNvGrpSpPr/>
          <p:nvPr userDrawn="1"/>
        </p:nvGrpSpPr>
        <p:grpSpPr>
          <a:xfrm rot="5400000">
            <a:off x="5868376" y="2188943"/>
            <a:ext cx="3160090" cy="3150350"/>
            <a:chOff x="6037861" y="5413530"/>
            <a:chExt cx="2889225" cy="2880320"/>
          </a:xfrm>
        </p:grpSpPr>
        <p:sp>
          <p:nvSpPr>
            <p:cNvPr id="15" name="涙形 14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涙形 15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涙形 16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涙形 17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9" name="グループ化 18"/>
          <p:cNvGrpSpPr/>
          <p:nvPr userDrawn="1"/>
        </p:nvGrpSpPr>
        <p:grpSpPr>
          <a:xfrm rot="10800000">
            <a:off x="9278221" y="2193813"/>
            <a:ext cx="3160090" cy="3150350"/>
            <a:chOff x="6037861" y="5413530"/>
            <a:chExt cx="2889225" cy="2880320"/>
          </a:xfrm>
        </p:grpSpPr>
        <p:sp>
          <p:nvSpPr>
            <p:cNvPr id="20" name="涙形 19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涙形 20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涙形 21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涙形 22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4" name="グループ化 23"/>
          <p:cNvGrpSpPr/>
          <p:nvPr userDrawn="1"/>
        </p:nvGrpSpPr>
        <p:grpSpPr>
          <a:xfrm rot="16200000">
            <a:off x="9273351" y="5587641"/>
            <a:ext cx="3160090" cy="3150350"/>
            <a:chOff x="6037861" y="5413530"/>
            <a:chExt cx="2889225" cy="2880320"/>
          </a:xfrm>
        </p:grpSpPr>
        <p:sp>
          <p:nvSpPr>
            <p:cNvPr id="25" name="涙形 24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涙形 25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涙形 26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涙形 27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262886" y="4066561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262886" y="2713230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A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74034" y="4066561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674034" y="2713230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A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244999" y="7351926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244999" y="5998595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A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9656147" y="7351926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656147" y="5998595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A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37261" y="2769138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37261" y="5964493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608591" y="2814143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2608591" y="6009498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1" name="図プレースホルダー 7"/>
          <p:cNvSpPr>
            <a:spLocks noGrp="1"/>
          </p:cNvSpPr>
          <p:nvPr>
            <p:ph type="pic" sz="quarter" idx="37" hasCustomPrompt="1"/>
          </p:nvPr>
        </p:nvSpPr>
        <p:spPr>
          <a:xfrm>
            <a:off x="637261" y="1546270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42" name="図プレースホルダー 7"/>
          <p:cNvSpPr>
            <a:spLocks noGrp="1"/>
          </p:cNvSpPr>
          <p:nvPr>
            <p:ph type="pic" sz="quarter" idx="38" hasCustomPrompt="1"/>
          </p:nvPr>
        </p:nvSpPr>
        <p:spPr>
          <a:xfrm>
            <a:off x="16434016" y="1572639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43" name="図プレースホルダー 7"/>
          <p:cNvSpPr>
            <a:spLocks noGrp="1"/>
          </p:cNvSpPr>
          <p:nvPr>
            <p:ph type="pic" sz="quarter" idx="39" hasCustomPrompt="1"/>
          </p:nvPr>
        </p:nvSpPr>
        <p:spPr>
          <a:xfrm>
            <a:off x="637261" y="8169738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44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6434016" y="8196107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6854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9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25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25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25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29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2" grpId="0"/>
      <p:bldP spid="43" grpId="0"/>
      <p:bldP spid="44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4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498356" y="1634381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1644130" y="1780168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Image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87311" y="478473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5548806" y="163438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5694580" y="178016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Image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5137761" y="478473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9612852" y="1634381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9758626" y="1780168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Image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201807" y="478473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13663302" y="163438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図プレースホルダー 9"/>
          <p:cNvSpPr>
            <a:spLocks noGrp="1"/>
          </p:cNvSpPr>
          <p:nvPr>
            <p:ph type="pic" sz="quarter" idx="21" hasCustomPrompt="1"/>
          </p:nvPr>
        </p:nvSpPr>
        <p:spPr>
          <a:xfrm>
            <a:off x="13809076" y="178016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Image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3252257" y="478473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7" name="円/楕円 16"/>
          <p:cNvSpPr/>
          <p:nvPr userDrawn="1"/>
        </p:nvSpPr>
        <p:spPr>
          <a:xfrm>
            <a:off x="1498356" y="571137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図プレースホルダー 9"/>
          <p:cNvSpPr>
            <a:spLocks noGrp="1"/>
          </p:cNvSpPr>
          <p:nvPr>
            <p:ph type="pic" sz="quarter" idx="23" hasCustomPrompt="1"/>
          </p:nvPr>
        </p:nvSpPr>
        <p:spPr>
          <a:xfrm>
            <a:off x="1644130" y="585715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Image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87311" y="883518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0" name="円/楕円 19"/>
          <p:cNvSpPr/>
          <p:nvPr userDrawn="1"/>
        </p:nvSpPr>
        <p:spPr>
          <a:xfrm>
            <a:off x="5548806" y="5711369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" name="図プレースホルダー 9"/>
          <p:cNvSpPr>
            <a:spLocks noGrp="1"/>
          </p:cNvSpPr>
          <p:nvPr>
            <p:ph type="pic" sz="quarter" idx="25" hasCustomPrompt="1"/>
          </p:nvPr>
        </p:nvSpPr>
        <p:spPr>
          <a:xfrm>
            <a:off x="5694580" y="5857156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137761" y="883518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9612852" y="571137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4" name="図プレースホルダー 9"/>
          <p:cNvSpPr>
            <a:spLocks noGrp="1"/>
          </p:cNvSpPr>
          <p:nvPr>
            <p:ph type="pic" sz="quarter" idx="27" hasCustomPrompt="1"/>
          </p:nvPr>
        </p:nvSpPr>
        <p:spPr>
          <a:xfrm>
            <a:off x="9758626" y="585715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Image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201807" y="883518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13663302" y="5711369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図プレースホルダー 9"/>
          <p:cNvSpPr>
            <a:spLocks noGrp="1"/>
          </p:cNvSpPr>
          <p:nvPr>
            <p:ph type="pic" sz="quarter" idx="29" hasCustomPrompt="1"/>
          </p:nvPr>
        </p:nvSpPr>
        <p:spPr>
          <a:xfrm>
            <a:off x="13809076" y="5857156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Image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252257" y="883518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151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750"/>
                            </p:stCondLst>
                            <p:childTnLst>
                              <p:par>
                                <p:cTn id="69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500"/>
                            </p:stCondLst>
                            <p:childTnLst>
                              <p:par>
                                <p:cTn id="85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250"/>
                            </p:stCondLst>
                            <p:childTnLst>
                              <p:par>
                                <p:cTn id="101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17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/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/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/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266442" y="4288405"/>
            <a:ext cx="13753528" cy="118975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72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altLang="ja-JP" dirty="0" smtClean="0"/>
              <a:t>TITLE HERE</a:t>
            </a:r>
            <a:endParaRPr lang="en-US" dirty="0"/>
          </a:p>
        </p:txBody>
      </p:sp>
      <p:sp>
        <p:nvSpPr>
          <p:cNvPr id="19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266442" y="5368525"/>
            <a:ext cx="13753528" cy="7853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spc="6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 smtClean="0"/>
              <a:t>SUB TITLE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2122426" y="8608885"/>
            <a:ext cx="14041560" cy="1500330"/>
          </a:xfrm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50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円/楕円 19"/>
          <p:cNvSpPr/>
          <p:nvPr userDrawn="1"/>
        </p:nvSpPr>
        <p:spPr>
          <a:xfrm>
            <a:off x="1024052" y="184927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8927" y="451343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9" name="図プレースホルダー 18"/>
          <p:cNvSpPr>
            <a:spLocks noGrp="1"/>
          </p:cNvSpPr>
          <p:nvPr>
            <p:ph type="pic" sz="quarter" idx="17" hasCustomPrompt="1"/>
          </p:nvPr>
        </p:nvSpPr>
        <p:spPr>
          <a:xfrm>
            <a:off x="1214552" y="203024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cxnSp>
        <p:nvCxnSpPr>
          <p:cNvPr id="23" name="直線コネクタ 22"/>
          <p:cNvCxnSpPr/>
          <p:nvPr userDrawn="1"/>
        </p:nvCxnSpPr>
        <p:spPr>
          <a:xfrm>
            <a:off x="906314" y="446167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円/楕円 19"/>
          <p:cNvSpPr/>
          <p:nvPr userDrawn="1"/>
        </p:nvSpPr>
        <p:spPr>
          <a:xfrm>
            <a:off x="5285379" y="184927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4920254" y="451343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9" name="図プレースホルダー 18"/>
          <p:cNvSpPr>
            <a:spLocks noGrp="1"/>
          </p:cNvSpPr>
          <p:nvPr>
            <p:ph type="pic" sz="quarter" idx="19" hasCustomPrompt="1"/>
          </p:nvPr>
        </p:nvSpPr>
        <p:spPr>
          <a:xfrm>
            <a:off x="5475879" y="203024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cxnSp>
        <p:nvCxnSpPr>
          <p:cNvPr id="30" name="直線コネクタ 29"/>
          <p:cNvCxnSpPr/>
          <p:nvPr userDrawn="1"/>
        </p:nvCxnSpPr>
        <p:spPr>
          <a:xfrm>
            <a:off x="5167641" y="446167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19"/>
          <p:cNvSpPr/>
          <p:nvPr userDrawn="1"/>
        </p:nvSpPr>
        <p:spPr>
          <a:xfrm>
            <a:off x="9567188" y="185102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202063" y="451518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3" name="図プレースホルダー 18"/>
          <p:cNvSpPr>
            <a:spLocks noGrp="1"/>
          </p:cNvSpPr>
          <p:nvPr>
            <p:ph type="pic" sz="quarter" idx="21" hasCustomPrompt="1"/>
          </p:nvPr>
        </p:nvSpPr>
        <p:spPr>
          <a:xfrm>
            <a:off x="9757688" y="203200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cxnSp>
        <p:nvCxnSpPr>
          <p:cNvPr id="34" name="直線コネクタ 33"/>
          <p:cNvCxnSpPr/>
          <p:nvPr userDrawn="1"/>
        </p:nvCxnSpPr>
        <p:spPr>
          <a:xfrm>
            <a:off x="9449450" y="446342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円/楕円 19"/>
          <p:cNvSpPr/>
          <p:nvPr userDrawn="1"/>
        </p:nvSpPr>
        <p:spPr>
          <a:xfrm>
            <a:off x="13828515" y="185102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3463390" y="451518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7" name="図プレースホルダー 18"/>
          <p:cNvSpPr>
            <a:spLocks noGrp="1"/>
          </p:cNvSpPr>
          <p:nvPr>
            <p:ph type="pic" sz="quarter" idx="23" hasCustomPrompt="1"/>
          </p:nvPr>
        </p:nvSpPr>
        <p:spPr>
          <a:xfrm>
            <a:off x="14019015" y="203200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cxnSp>
        <p:nvCxnSpPr>
          <p:cNvPr id="38" name="直線コネクタ 37"/>
          <p:cNvCxnSpPr/>
          <p:nvPr userDrawn="1"/>
        </p:nvCxnSpPr>
        <p:spPr>
          <a:xfrm>
            <a:off x="13710777" y="446342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円/楕円 19"/>
          <p:cNvSpPr/>
          <p:nvPr userDrawn="1"/>
        </p:nvSpPr>
        <p:spPr>
          <a:xfrm>
            <a:off x="1047391" y="562793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82266" y="829209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1" name="図プレースホルダー 18"/>
          <p:cNvSpPr>
            <a:spLocks noGrp="1"/>
          </p:cNvSpPr>
          <p:nvPr>
            <p:ph type="pic" sz="quarter" idx="25" hasCustomPrompt="1"/>
          </p:nvPr>
        </p:nvSpPr>
        <p:spPr>
          <a:xfrm>
            <a:off x="1237891" y="580891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cxnSp>
        <p:nvCxnSpPr>
          <p:cNvPr id="42" name="直線コネクタ 41"/>
          <p:cNvCxnSpPr/>
          <p:nvPr userDrawn="1"/>
        </p:nvCxnSpPr>
        <p:spPr>
          <a:xfrm>
            <a:off x="929653" y="824033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円/楕円 19"/>
          <p:cNvSpPr/>
          <p:nvPr userDrawn="1"/>
        </p:nvSpPr>
        <p:spPr>
          <a:xfrm>
            <a:off x="5308718" y="562793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943593" y="829209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5" name="図プレースホルダー 18"/>
          <p:cNvSpPr>
            <a:spLocks noGrp="1"/>
          </p:cNvSpPr>
          <p:nvPr>
            <p:ph type="pic" sz="quarter" idx="27" hasCustomPrompt="1"/>
          </p:nvPr>
        </p:nvSpPr>
        <p:spPr>
          <a:xfrm>
            <a:off x="5499218" y="580891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cxnSp>
        <p:nvCxnSpPr>
          <p:cNvPr id="46" name="直線コネクタ 45"/>
          <p:cNvCxnSpPr/>
          <p:nvPr userDrawn="1"/>
        </p:nvCxnSpPr>
        <p:spPr>
          <a:xfrm>
            <a:off x="5190980" y="824033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円/楕円 19"/>
          <p:cNvSpPr/>
          <p:nvPr userDrawn="1"/>
        </p:nvSpPr>
        <p:spPr>
          <a:xfrm>
            <a:off x="9590527" y="562969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9225402" y="829385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9" name="図プレースホルダー 18"/>
          <p:cNvSpPr>
            <a:spLocks noGrp="1"/>
          </p:cNvSpPr>
          <p:nvPr>
            <p:ph type="pic" sz="quarter" idx="29" hasCustomPrompt="1"/>
          </p:nvPr>
        </p:nvSpPr>
        <p:spPr>
          <a:xfrm>
            <a:off x="9781027" y="581066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cxnSp>
        <p:nvCxnSpPr>
          <p:cNvPr id="50" name="直線コネクタ 49"/>
          <p:cNvCxnSpPr/>
          <p:nvPr userDrawn="1"/>
        </p:nvCxnSpPr>
        <p:spPr>
          <a:xfrm>
            <a:off x="9472789" y="824209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円/楕円 19"/>
          <p:cNvSpPr/>
          <p:nvPr userDrawn="1"/>
        </p:nvSpPr>
        <p:spPr>
          <a:xfrm>
            <a:off x="13851854" y="562969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3486729" y="829385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3" name="図プレースホルダー 18"/>
          <p:cNvSpPr>
            <a:spLocks noGrp="1"/>
          </p:cNvSpPr>
          <p:nvPr>
            <p:ph type="pic" sz="quarter" idx="31" hasCustomPrompt="1"/>
          </p:nvPr>
        </p:nvSpPr>
        <p:spPr>
          <a:xfrm>
            <a:off x="14042354" y="581066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cxnSp>
        <p:nvCxnSpPr>
          <p:cNvPr id="54" name="直線コネクタ 53"/>
          <p:cNvCxnSpPr/>
          <p:nvPr userDrawn="1"/>
        </p:nvCxnSpPr>
        <p:spPr>
          <a:xfrm>
            <a:off x="13734116" y="824209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25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5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25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0"/>
                            </p:stCondLst>
                            <p:childTnLst>
                              <p:par>
                                <p:cTn id="9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7" grpId="0" animBg="1"/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/>
      <p:bldP spid="31" grpId="0" animBg="1"/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/>
      <p:bldP spid="35" grpId="0" animBg="1"/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/>
      <p:bldP spid="39" grpId="0" animBg="1"/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3" grpId="0" animBg="1"/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/>
      <p:bldP spid="47" grpId="0" animBg="1"/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/>
      <p:bldP spid="51" grpId="0" animBg="1"/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723837" y="24903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892777" y="26592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Image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5066860" y="24903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5235800" y="26592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Image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9409883" y="24522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9578823" y="26211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Image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13752906" y="24522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13921846" y="26211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Image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85740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028763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9447980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13791003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85740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5028763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447980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791003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94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9" presetClass="entr" presetSubtype="0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49" presetClass="entr" presetSubtype="0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000"/>
                            </p:stCondLst>
                            <p:childTnLst>
                              <p:par>
                                <p:cTn id="71" presetID="49" presetClass="entr" presetSubtype="0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59042" y="6697585"/>
            <a:ext cx="4854903" cy="2091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>
            <a:off x="870142" y="5863580"/>
            <a:ext cx="5032704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61319" y="6043600"/>
            <a:ext cx="4850349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1782598" y="2315840"/>
            <a:ext cx="3187700" cy="3187700"/>
          </a:xfrm>
          <a:prstGeom prst="ellips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870884" y="3459640"/>
            <a:ext cx="3011127" cy="90010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6725007" y="6697585"/>
            <a:ext cx="4854903" cy="2091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 flipH="1">
            <a:off x="6636107" y="5863580"/>
            <a:ext cx="5032704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727284" y="6043600"/>
            <a:ext cx="4850349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円/楕円 20"/>
          <p:cNvSpPr/>
          <p:nvPr userDrawn="1"/>
        </p:nvSpPr>
        <p:spPr>
          <a:xfrm>
            <a:off x="7548563" y="2315840"/>
            <a:ext cx="3187700" cy="31877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7636849" y="3459640"/>
            <a:ext cx="3011127" cy="90010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472466" y="6697585"/>
            <a:ext cx="4854903" cy="2091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24" name="直線コネクタ 23"/>
          <p:cNvCxnSpPr/>
          <p:nvPr userDrawn="1"/>
        </p:nvCxnSpPr>
        <p:spPr>
          <a:xfrm flipH="1">
            <a:off x="12383566" y="5863580"/>
            <a:ext cx="5032704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2474743" y="6043600"/>
            <a:ext cx="4850349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13296022" y="2315840"/>
            <a:ext cx="3187700" cy="31877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3384308" y="3459640"/>
            <a:ext cx="3011127" cy="90010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8" name="涙形 27"/>
          <p:cNvSpPr/>
          <p:nvPr userDrawn="1"/>
        </p:nvSpPr>
        <p:spPr>
          <a:xfrm rot="5400000">
            <a:off x="1447350" y="2171533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 userDrawn="1"/>
        </p:nvSpPr>
        <p:spPr>
          <a:xfrm>
            <a:off x="1665641" y="2315840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accent1"/>
                </a:solidFill>
              </a:rPr>
              <a:t>1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30" name="涙形 29"/>
          <p:cNvSpPr/>
          <p:nvPr userDrawn="1"/>
        </p:nvSpPr>
        <p:spPr>
          <a:xfrm rot="5400000">
            <a:off x="7214211" y="2171532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/>
          <p:cNvSpPr txBox="1"/>
          <p:nvPr userDrawn="1"/>
        </p:nvSpPr>
        <p:spPr>
          <a:xfrm>
            <a:off x="7432502" y="231583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accent1"/>
                </a:solidFill>
              </a:rPr>
              <a:t>2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32" name="涙形 31"/>
          <p:cNvSpPr/>
          <p:nvPr userDrawn="1"/>
        </p:nvSpPr>
        <p:spPr>
          <a:xfrm rot="5400000">
            <a:off x="13006902" y="2198824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 userDrawn="1"/>
        </p:nvSpPr>
        <p:spPr>
          <a:xfrm>
            <a:off x="13225193" y="2343131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accent1"/>
                </a:solidFill>
              </a:rPr>
              <a:t>3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96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250"/>
                            </p:stCondLst>
                            <p:childTnLst>
                              <p:par>
                                <p:cTn id="4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75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2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/>
      <p:bldP spid="30" grpId="0" animBg="1"/>
      <p:bldP spid="31" grpId="0"/>
      <p:bldP spid="32" grpId="0" animBg="1"/>
      <p:bldP spid="33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角形 6"/>
          <p:cNvSpPr/>
          <p:nvPr userDrawn="1"/>
        </p:nvSpPr>
        <p:spPr>
          <a:xfrm rot="5400000">
            <a:off x="7899295" y="2331670"/>
            <a:ext cx="3603388" cy="3106369"/>
          </a:xfrm>
          <a:prstGeom prst="hexagon">
            <a:avLst>
              <a:gd name="adj" fmla="val 29917"/>
              <a:gd name="vf" fmla="val 11547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195426" y="3208286"/>
            <a:ext cx="3011127" cy="136882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" name="六角形 7"/>
          <p:cNvSpPr/>
          <p:nvPr userDrawn="1"/>
        </p:nvSpPr>
        <p:spPr>
          <a:xfrm rot="5400000">
            <a:off x="9092208" y="5749061"/>
            <a:ext cx="3603388" cy="3106369"/>
          </a:xfrm>
          <a:prstGeom prst="hexagon">
            <a:avLst>
              <a:gd name="adj" fmla="val 29917"/>
              <a:gd name="vf" fmla="val 115470"/>
            </a:avLst>
          </a:pr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388339" y="6625677"/>
            <a:ext cx="3011127" cy="136882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0" name="六角形 9"/>
          <p:cNvSpPr/>
          <p:nvPr userDrawn="1"/>
        </p:nvSpPr>
        <p:spPr>
          <a:xfrm rot="5400000">
            <a:off x="5492833" y="5028981"/>
            <a:ext cx="3603388" cy="3106369"/>
          </a:xfrm>
          <a:prstGeom prst="hexagon">
            <a:avLst>
              <a:gd name="adj" fmla="val 29917"/>
              <a:gd name="vf" fmla="val 115470"/>
            </a:avLst>
          </a:prstGeom>
          <a:solidFill>
            <a:schemeClr val="accent1">
              <a:lumMod val="5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5788964" y="5905597"/>
            <a:ext cx="3011127" cy="136882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411974" y="2649472"/>
            <a:ext cx="5247068" cy="72008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426086" y="3299162"/>
            <a:ext cx="5206468" cy="1709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2582103" y="6088602"/>
            <a:ext cx="5247068" cy="72008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596215" y="6738292"/>
            <a:ext cx="5206468" cy="1709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371636" y="5282921"/>
            <a:ext cx="5247068" cy="72008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385748" y="5932611"/>
            <a:ext cx="5206468" cy="170932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68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build="p">
        <p:tmplLst>
          <p:tmpl lvl="1"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9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/>
      <p:bldP spid="11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角丸四角形 4"/>
          <p:cNvSpPr/>
          <p:nvPr userDrawn="1"/>
        </p:nvSpPr>
        <p:spPr>
          <a:xfrm>
            <a:off x="9398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 userDrawn="1"/>
        </p:nvSpPr>
        <p:spPr>
          <a:xfrm>
            <a:off x="51943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 userDrawn="1"/>
        </p:nvSpPr>
        <p:spPr>
          <a:xfrm>
            <a:off x="94488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 userDrawn="1"/>
        </p:nvSpPr>
        <p:spPr>
          <a:xfrm>
            <a:off x="137033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21089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63634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2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106179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148724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8927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904393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9149859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13395324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73040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4904393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149859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395324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1922433" y="1784920"/>
            <a:ext cx="14439960" cy="139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86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25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1" grpId="0"/>
      <p:bldP spid="12" grpId="0"/>
      <p:bldP spid="13" grpId="0"/>
      <p:bldP spid="1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角丸四角形 4"/>
          <p:cNvSpPr/>
          <p:nvPr userDrawn="1"/>
        </p:nvSpPr>
        <p:spPr>
          <a:xfrm>
            <a:off x="9398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 userDrawn="1"/>
        </p:nvSpPr>
        <p:spPr>
          <a:xfrm>
            <a:off x="51943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 userDrawn="1"/>
        </p:nvSpPr>
        <p:spPr>
          <a:xfrm>
            <a:off x="94488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 userDrawn="1"/>
        </p:nvSpPr>
        <p:spPr>
          <a:xfrm>
            <a:off x="137033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21089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63634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2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106179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148724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8927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904393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9149859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13395324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73040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4904393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149859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395324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3" name="角丸四角形 22"/>
          <p:cNvSpPr/>
          <p:nvPr userDrawn="1"/>
        </p:nvSpPr>
        <p:spPr>
          <a:xfrm>
            <a:off x="7402513" y="199315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49" hasCustomPrompt="1"/>
          </p:nvPr>
        </p:nvSpPr>
        <p:spPr>
          <a:xfrm>
            <a:off x="8571631" y="218436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cxnSp>
        <p:nvCxnSpPr>
          <p:cNvPr id="25" name="直線コネクタ 24"/>
          <p:cNvCxnSpPr>
            <a:stCxn id="23" idx="2"/>
            <a:endCxn id="5" idx="0"/>
          </p:cNvCxnSpPr>
          <p:nvPr userDrawn="1"/>
        </p:nvCxnSpPr>
        <p:spPr>
          <a:xfrm flipH="1">
            <a:off x="2679700" y="3517150"/>
            <a:ext cx="6462713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stCxn id="23" idx="2"/>
            <a:endCxn id="6" idx="0"/>
          </p:cNvCxnSpPr>
          <p:nvPr userDrawn="1"/>
        </p:nvCxnSpPr>
        <p:spPr>
          <a:xfrm flipH="1">
            <a:off x="6934200" y="3517150"/>
            <a:ext cx="2208213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>
            <a:stCxn id="7" idx="0"/>
            <a:endCxn id="23" idx="2"/>
          </p:cNvCxnSpPr>
          <p:nvPr userDrawn="1"/>
        </p:nvCxnSpPr>
        <p:spPr>
          <a:xfrm flipH="1" flipV="1">
            <a:off x="9142413" y="3517150"/>
            <a:ext cx="2046287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>
            <a:stCxn id="8" idx="0"/>
            <a:endCxn id="23" idx="2"/>
          </p:cNvCxnSpPr>
          <p:nvPr userDrawn="1"/>
        </p:nvCxnSpPr>
        <p:spPr>
          <a:xfrm flipH="1" flipV="1">
            <a:off x="9142413" y="3517150"/>
            <a:ext cx="6300787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244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1" grpId="0"/>
      <p:bldP spid="12" grpId="0"/>
      <p:bldP spid="13" grpId="0"/>
      <p:bldP spid="1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4" grpId="0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623216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4045352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467488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889624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311758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14"/>
          <p:cNvSpPr>
            <a:spLocks noGrp="1"/>
          </p:cNvSpPr>
          <p:nvPr>
            <p:ph type="pic" sz="quarter" idx="33" hasCustomPrompt="1"/>
          </p:nvPr>
        </p:nvSpPr>
        <p:spPr>
          <a:xfrm>
            <a:off x="1408776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2955019" y="8023820"/>
            <a:ext cx="12376375" cy="130514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図プレースホルダー 14"/>
          <p:cNvSpPr>
            <a:spLocks noGrp="1"/>
          </p:cNvSpPr>
          <p:nvPr>
            <p:ph type="pic" sz="quarter" idx="34" hasCustomPrompt="1"/>
          </p:nvPr>
        </p:nvSpPr>
        <p:spPr>
          <a:xfrm>
            <a:off x="4830912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7" name="図プレースホルダー 14"/>
          <p:cNvSpPr>
            <a:spLocks noGrp="1"/>
          </p:cNvSpPr>
          <p:nvPr>
            <p:ph type="pic" sz="quarter" idx="35" hasCustomPrompt="1"/>
          </p:nvPr>
        </p:nvSpPr>
        <p:spPr>
          <a:xfrm>
            <a:off x="8253048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8" name="図プレースホルダー 14"/>
          <p:cNvSpPr>
            <a:spLocks noGrp="1"/>
          </p:cNvSpPr>
          <p:nvPr>
            <p:ph type="pic" sz="quarter" idx="36" hasCustomPrompt="1"/>
          </p:nvPr>
        </p:nvSpPr>
        <p:spPr>
          <a:xfrm>
            <a:off x="11675184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9" name="図プレースホルダー 14"/>
          <p:cNvSpPr>
            <a:spLocks noGrp="1"/>
          </p:cNvSpPr>
          <p:nvPr>
            <p:ph type="pic" sz="quarter" idx="37" hasCustomPrompt="1"/>
          </p:nvPr>
        </p:nvSpPr>
        <p:spPr>
          <a:xfrm>
            <a:off x="15097318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764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5" grpId="0" animBg="1"/>
      <p:bldP spid="11" grpId="0"/>
      <p:bldP spid="16" grpId="0" animBg="1"/>
      <p:bldP spid="17" grpId="0" animBg="1"/>
      <p:bldP spid="18" grpId="0" animBg="1"/>
      <p:bldP spid="19" grpId="0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二等辺三角形 25"/>
          <p:cNvSpPr/>
          <p:nvPr userDrawn="1"/>
        </p:nvSpPr>
        <p:spPr>
          <a:xfrm>
            <a:off x="1456190" y="2173170"/>
            <a:ext cx="7883076" cy="6795755"/>
          </a:xfrm>
          <a:custGeom>
            <a:avLst/>
            <a:gdLst/>
            <a:ahLst/>
            <a:cxnLst/>
            <a:rect l="l" t="t" r="r" b="b"/>
            <a:pathLst>
              <a:path w="7883076" h="6795755">
                <a:moveTo>
                  <a:pt x="1" y="6795754"/>
                </a:moveTo>
                <a:lnTo>
                  <a:pt x="7883075" y="6795754"/>
                </a:lnTo>
                <a:lnTo>
                  <a:pt x="7883076" y="6795755"/>
                </a:lnTo>
                <a:lnTo>
                  <a:pt x="0" y="6795755"/>
                </a:lnTo>
                <a:close/>
                <a:moveTo>
                  <a:pt x="978756" y="5108245"/>
                </a:moveTo>
                <a:lnTo>
                  <a:pt x="6904320" y="5108245"/>
                </a:lnTo>
                <a:lnTo>
                  <a:pt x="7856558" y="6750035"/>
                </a:lnTo>
                <a:lnTo>
                  <a:pt x="26518" y="6750035"/>
                </a:lnTo>
                <a:close/>
                <a:moveTo>
                  <a:pt x="1957511" y="3420736"/>
                </a:moveTo>
                <a:lnTo>
                  <a:pt x="5925565" y="3420736"/>
                </a:lnTo>
                <a:lnTo>
                  <a:pt x="6877803" y="5062526"/>
                </a:lnTo>
                <a:lnTo>
                  <a:pt x="1005273" y="5062526"/>
                </a:lnTo>
                <a:close/>
                <a:moveTo>
                  <a:pt x="2936267" y="1733227"/>
                </a:moveTo>
                <a:lnTo>
                  <a:pt x="4946810" y="1733227"/>
                </a:lnTo>
                <a:lnTo>
                  <a:pt x="5899048" y="3375017"/>
                </a:lnTo>
                <a:lnTo>
                  <a:pt x="1984028" y="3375017"/>
                </a:lnTo>
                <a:close/>
                <a:moveTo>
                  <a:pt x="3941538" y="0"/>
                </a:moveTo>
                <a:lnTo>
                  <a:pt x="4920293" y="1687508"/>
                </a:lnTo>
                <a:lnTo>
                  <a:pt x="2962784" y="1687508"/>
                </a:lnTo>
                <a:close/>
              </a:path>
            </a:pathLst>
          </a:cu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平行四辺形 5"/>
          <p:cNvSpPr/>
          <p:nvPr userDrawn="1"/>
        </p:nvSpPr>
        <p:spPr>
          <a:xfrm flipH="1">
            <a:off x="5397728" y="2173170"/>
            <a:ext cx="7869667" cy="1684455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平行四辺形 6"/>
          <p:cNvSpPr/>
          <p:nvPr userDrawn="1"/>
        </p:nvSpPr>
        <p:spPr>
          <a:xfrm flipH="1">
            <a:off x="6398666" y="3905251"/>
            <a:ext cx="7869667" cy="1636830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平行四辺形 7"/>
          <p:cNvSpPr/>
          <p:nvPr userDrawn="1"/>
        </p:nvSpPr>
        <p:spPr>
          <a:xfrm flipH="1">
            <a:off x="7381102" y="5596447"/>
            <a:ext cx="7869667" cy="1636830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平行四辺形 8"/>
          <p:cNvSpPr/>
          <p:nvPr userDrawn="1"/>
        </p:nvSpPr>
        <p:spPr>
          <a:xfrm flipH="1">
            <a:off x="8359002" y="7285547"/>
            <a:ext cx="7869667" cy="1636830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4140428" y="4787166"/>
            <a:ext cx="251460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4730978" y="3103730"/>
            <a:ext cx="133350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3012463" y="6465662"/>
            <a:ext cx="477053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3012463" y="8201562"/>
            <a:ext cx="477053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577921" y="2308185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7523026" y="4018375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8548127" y="5683560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458241" y="7383882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39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6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6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6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" y="4028745"/>
            <a:ext cx="10943406" cy="7650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平行四辺形 5"/>
          <p:cNvSpPr/>
          <p:nvPr userDrawn="1"/>
        </p:nvSpPr>
        <p:spPr>
          <a:xfrm rot="9000000">
            <a:off x="6914248" y="5105537"/>
            <a:ext cx="4505265" cy="675997"/>
          </a:xfrm>
          <a:prstGeom prst="parallelogram">
            <a:avLst>
              <a:gd name="adj" fmla="val 58044"/>
            </a:avLst>
          </a:prstGeom>
          <a:solidFill>
            <a:schemeClr val="bg1">
              <a:lumMod val="7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7383248" y="6083608"/>
            <a:ext cx="10903165" cy="781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862287" y="3974098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909559" y="3974098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altLang="ja-JP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6956831" y="3974098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altLang="ja-JP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8558142" y="6049720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altLang="ja-JP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605414" y="6049720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altLang="ja-JP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4652686" y="6049720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altLang="ja-JP" dirty="0"/>
          </a:p>
        </p:txBody>
      </p:sp>
      <p:grpSp>
        <p:nvGrpSpPr>
          <p:cNvPr id="16" name="グループ化 15"/>
          <p:cNvGrpSpPr/>
          <p:nvPr userDrawn="1"/>
        </p:nvGrpSpPr>
        <p:grpSpPr>
          <a:xfrm>
            <a:off x="817281" y="2263180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4" name="正方形/長方形 13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二等辺三角形 14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07290" y="2353190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3895006" y="2257255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9" name="正方形/長方形 18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二等辺三角形 19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3985015" y="2347265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grpSp>
        <p:nvGrpSpPr>
          <p:cNvPr id="22" name="グループ化 21"/>
          <p:cNvGrpSpPr/>
          <p:nvPr userDrawn="1"/>
        </p:nvGrpSpPr>
        <p:grpSpPr>
          <a:xfrm>
            <a:off x="6972731" y="2266669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3" name="正方形/長方形 22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二等辺三角形 23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7062740" y="2356679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grpSp>
        <p:nvGrpSpPr>
          <p:cNvPr id="26" name="グループ化 25"/>
          <p:cNvGrpSpPr/>
          <p:nvPr userDrawn="1"/>
        </p:nvGrpSpPr>
        <p:grpSpPr>
          <a:xfrm rot="10800000">
            <a:off x="8523371" y="6943700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7" name="正方形/長方形 26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二等辺三角形 27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8613380" y="7258735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grpSp>
        <p:nvGrpSpPr>
          <p:cNvPr id="30" name="グループ化 29"/>
          <p:cNvGrpSpPr/>
          <p:nvPr userDrawn="1"/>
        </p:nvGrpSpPr>
        <p:grpSpPr>
          <a:xfrm rot="10800000">
            <a:off x="11601096" y="6937775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1" name="正方形/長方形 30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二等辺三角形 31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3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691105" y="7252810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grpSp>
        <p:nvGrpSpPr>
          <p:cNvPr id="34" name="グループ化 33"/>
          <p:cNvGrpSpPr/>
          <p:nvPr userDrawn="1"/>
        </p:nvGrpSpPr>
        <p:grpSpPr>
          <a:xfrm rot="10800000">
            <a:off x="14678821" y="6947189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5" name="正方形/長方形 34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二等辺三角形 35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4768830" y="7262224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743139" y="5844138"/>
            <a:ext cx="6229592" cy="2809752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10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0"/>
                            </p:stCondLst>
                            <p:childTnLst>
                              <p:par>
                                <p:cTn id="82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0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623214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2955019" y="8023820"/>
            <a:ext cx="12376375" cy="130514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0" name="図プレースホルダー 5"/>
          <p:cNvSpPr>
            <a:spLocks noGrp="1"/>
          </p:cNvSpPr>
          <p:nvPr>
            <p:ph type="pic" sz="quarter" idx="33" hasCustomPrompt="1"/>
          </p:nvPr>
        </p:nvSpPr>
        <p:spPr>
          <a:xfrm>
            <a:off x="4894526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34" hasCustomPrompt="1"/>
          </p:nvPr>
        </p:nvSpPr>
        <p:spPr>
          <a:xfrm>
            <a:off x="9165838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2" name="図プレースホルダー 5"/>
          <p:cNvSpPr>
            <a:spLocks noGrp="1"/>
          </p:cNvSpPr>
          <p:nvPr>
            <p:ph type="pic" sz="quarter" idx="35" hasCustomPrompt="1"/>
          </p:nvPr>
        </p:nvSpPr>
        <p:spPr>
          <a:xfrm>
            <a:off x="13437151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23214" y="6403641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23214" y="5818575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4894526" y="6403640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4894526" y="5818574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9165838" y="6404080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9165838" y="5819014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3437151" y="6404079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3437151" y="5819013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8181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750"/>
                            </p:stCondLst>
                            <p:childTnLst>
                              <p:par>
                                <p:cTn id="49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/>
      <p:bldP spid="21" grpId="0"/>
      <p:bldP spid="22" grpId="0"/>
      <p:bldP spid="12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772276" y="3748345"/>
            <a:ext cx="5850650" cy="5850650"/>
          </a:xfrm>
          <a:prstGeom prst="ellipse">
            <a:avLst/>
          </a:prstGeo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 smtClean="0"/>
          </a:p>
        </p:txBody>
      </p:sp>
      <p:sp>
        <p:nvSpPr>
          <p:cNvPr id="7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2707556" y="4783525"/>
            <a:ext cx="2070165" cy="207016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907291" y="6808685"/>
            <a:ext cx="5580620" cy="1189757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100000"/>
              </a:lnSpc>
              <a:defRPr sz="4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70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 animBg="1">
        <p:tmplLst>
          <p:tmpl>
            <p:tnLst>
              <p:par>
                <p:cTn presetID="14" presetClass="entr" presetSubtype="1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4" presetClass="entr" presetSubtype="1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ドーナツ 4"/>
          <p:cNvSpPr/>
          <p:nvPr userDrawn="1"/>
        </p:nvSpPr>
        <p:spPr>
          <a:xfrm>
            <a:off x="6262886" y="2579009"/>
            <a:ext cx="5760642" cy="5769284"/>
          </a:xfrm>
          <a:prstGeom prst="donut">
            <a:avLst>
              <a:gd name="adj" fmla="val 8728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アーチ 6"/>
          <p:cNvSpPr/>
          <p:nvPr userDrawn="1"/>
        </p:nvSpPr>
        <p:spPr>
          <a:xfrm>
            <a:off x="9178776" y="257900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アーチ 6"/>
          <p:cNvSpPr/>
          <p:nvPr userDrawn="1"/>
        </p:nvSpPr>
        <p:spPr>
          <a:xfrm rot="5400000">
            <a:off x="9021655" y="5346420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アーチ 6"/>
          <p:cNvSpPr/>
          <p:nvPr userDrawn="1"/>
        </p:nvSpPr>
        <p:spPr>
          <a:xfrm rot="10800000">
            <a:off x="6254245" y="5189298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アーチ 6"/>
          <p:cNvSpPr/>
          <p:nvPr userDrawn="1"/>
        </p:nvSpPr>
        <p:spPr>
          <a:xfrm rot="16200000">
            <a:off x="6411365" y="2421095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2158541" y="3397743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158541" y="2660883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158541" y="6683108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158541" y="5946248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3411794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37261" y="2674934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37261" y="6697159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637261" y="5960299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6982966" y="5008485"/>
            <a:ext cx="4275474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7" name="円/楕円 26"/>
          <p:cNvSpPr/>
          <p:nvPr userDrawn="1"/>
        </p:nvSpPr>
        <p:spPr>
          <a:xfrm>
            <a:off x="10444030" y="3163280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793062" y="3478952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8" name="円/楕円 27"/>
          <p:cNvSpPr/>
          <p:nvPr userDrawn="1"/>
        </p:nvSpPr>
        <p:spPr>
          <a:xfrm>
            <a:off x="10448351" y="6528729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0797383" y="6844401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0" name="円/楕円 29"/>
          <p:cNvSpPr/>
          <p:nvPr userDrawn="1"/>
        </p:nvSpPr>
        <p:spPr>
          <a:xfrm>
            <a:off x="6543924" y="6528729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図プレースホルダー 7"/>
          <p:cNvSpPr>
            <a:spLocks noGrp="1"/>
          </p:cNvSpPr>
          <p:nvPr>
            <p:ph type="pic" sz="quarter" idx="41" hasCustomPrompt="1"/>
          </p:nvPr>
        </p:nvSpPr>
        <p:spPr>
          <a:xfrm>
            <a:off x="6892956" y="6844401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2" name="円/楕円 31"/>
          <p:cNvSpPr/>
          <p:nvPr userDrawn="1"/>
        </p:nvSpPr>
        <p:spPr>
          <a:xfrm>
            <a:off x="6543924" y="3163280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6892956" y="3478952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8817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7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25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10" grpId="0"/>
      <p:bldP spid="28" grpId="0" animBg="1"/>
      <p:bldP spid="29" grpId="0"/>
      <p:bldP spid="30" grpId="0" animBg="1"/>
      <p:bldP spid="31" grpId="0"/>
      <p:bldP spid="32" grpId="0" animBg="1"/>
      <p:bldP spid="33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図プレースホルダー 46"/>
          <p:cNvSpPr>
            <a:spLocks noGrp="1"/>
          </p:cNvSpPr>
          <p:nvPr>
            <p:ph type="pic" sz="quarter" idx="42" hasCustomPrompt="1"/>
          </p:nvPr>
        </p:nvSpPr>
        <p:spPr>
          <a:xfrm>
            <a:off x="6857758" y="5484220"/>
            <a:ext cx="2245748" cy="2253696"/>
          </a:xfrm>
          <a:custGeom>
            <a:avLst/>
            <a:gdLst/>
            <a:ahLst/>
            <a:cxnLst/>
            <a:rect l="l" t="t" r="r" b="b"/>
            <a:pathLst>
              <a:path w="2153093" h="2160713">
                <a:moveTo>
                  <a:pt x="2151584" y="0"/>
                </a:moveTo>
                <a:lnTo>
                  <a:pt x="2153093" y="0"/>
                </a:lnTo>
                <a:lnTo>
                  <a:pt x="2153093" y="2160637"/>
                </a:lnTo>
                <a:cubicBezTo>
                  <a:pt x="2152590" y="2160713"/>
                  <a:pt x="2152087" y="2160713"/>
                  <a:pt x="2151584" y="2160713"/>
                </a:cubicBezTo>
                <a:cubicBezTo>
                  <a:pt x="963297" y="2160713"/>
                  <a:pt x="0" y="1197416"/>
                  <a:pt x="0" y="9129"/>
                </a:cubicBezTo>
                <a:lnTo>
                  <a:pt x="2151584" y="9129"/>
                </a:ln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45" name="図プレースホルダー 44"/>
          <p:cNvSpPr>
            <a:spLocks noGrp="1"/>
          </p:cNvSpPr>
          <p:nvPr>
            <p:ph type="pic" sz="quarter" idx="41" hasCustomPrompt="1"/>
          </p:nvPr>
        </p:nvSpPr>
        <p:spPr>
          <a:xfrm>
            <a:off x="9161994" y="5484548"/>
            <a:ext cx="2253696" cy="2245748"/>
          </a:xfrm>
          <a:custGeom>
            <a:avLst/>
            <a:gdLst/>
            <a:ahLst/>
            <a:cxnLst/>
            <a:rect l="l" t="t" r="r" b="b"/>
            <a:pathLst>
              <a:path w="2160713" h="2153093">
                <a:moveTo>
                  <a:pt x="0" y="0"/>
                </a:moveTo>
                <a:lnTo>
                  <a:pt x="2160637" y="0"/>
                </a:lnTo>
                <a:cubicBezTo>
                  <a:pt x="2160713" y="503"/>
                  <a:pt x="2160713" y="1006"/>
                  <a:pt x="2160713" y="1509"/>
                </a:cubicBezTo>
                <a:cubicBezTo>
                  <a:pt x="2160713" y="1189796"/>
                  <a:pt x="1197416" y="2153093"/>
                  <a:pt x="9129" y="2153093"/>
                </a:cubicBezTo>
                <a:lnTo>
                  <a:pt x="9129" y="1509"/>
                </a:lnTo>
                <a:lnTo>
                  <a:pt x="0" y="1509"/>
                </a:ln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43" name="図プレースホルダー 42"/>
          <p:cNvSpPr>
            <a:spLocks noGrp="1"/>
          </p:cNvSpPr>
          <p:nvPr>
            <p:ph type="pic" sz="quarter" idx="40" hasCustomPrompt="1"/>
          </p:nvPr>
        </p:nvSpPr>
        <p:spPr>
          <a:xfrm>
            <a:off x="9162322" y="3181184"/>
            <a:ext cx="2245748" cy="2253696"/>
          </a:xfrm>
          <a:custGeom>
            <a:avLst/>
            <a:gdLst/>
            <a:ahLst/>
            <a:cxnLst/>
            <a:rect l="l" t="t" r="r" b="b"/>
            <a:pathLst>
              <a:path w="2153093" h="2160713">
                <a:moveTo>
                  <a:pt x="1509" y="0"/>
                </a:moveTo>
                <a:cubicBezTo>
                  <a:pt x="1189796" y="0"/>
                  <a:pt x="2153093" y="963297"/>
                  <a:pt x="2153093" y="2151584"/>
                </a:cubicBezTo>
                <a:lnTo>
                  <a:pt x="1509" y="2151584"/>
                </a:lnTo>
                <a:lnTo>
                  <a:pt x="1509" y="2160713"/>
                </a:lnTo>
                <a:lnTo>
                  <a:pt x="0" y="2160713"/>
                </a:lnTo>
                <a:lnTo>
                  <a:pt x="0" y="76"/>
                </a:lnTo>
                <a:cubicBezTo>
                  <a:pt x="503" y="0"/>
                  <a:pt x="1006" y="0"/>
                  <a:pt x="1509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41" name="図プレースホルダー 40"/>
          <p:cNvSpPr>
            <a:spLocks noGrp="1"/>
          </p:cNvSpPr>
          <p:nvPr>
            <p:ph type="pic" sz="quarter" idx="39" hasCustomPrompt="1"/>
          </p:nvPr>
        </p:nvSpPr>
        <p:spPr>
          <a:xfrm>
            <a:off x="6858001" y="3189132"/>
            <a:ext cx="2253696" cy="2245748"/>
          </a:xfrm>
          <a:custGeom>
            <a:avLst/>
            <a:gdLst/>
            <a:ahLst/>
            <a:cxnLst/>
            <a:rect l="l" t="t" r="r" b="b"/>
            <a:pathLst>
              <a:path w="2160713" h="2153093">
                <a:moveTo>
                  <a:pt x="2151584" y="0"/>
                </a:moveTo>
                <a:lnTo>
                  <a:pt x="2151584" y="2151584"/>
                </a:lnTo>
                <a:lnTo>
                  <a:pt x="2160713" y="2151584"/>
                </a:lnTo>
                <a:lnTo>
                  <a:pt x="2160713" y="2153093"/>
                </a:lnTo>
                <a:lnTo>
                  <a:pt x="76" y="2153093"/>
                </a:lnTo>
                <a:cubicBezTo>
                  <a:pt x="0" y="2152590"/>
                  <a:pt x="0" y="2152087"/>
                  <a:pt x="0" y="2151584"/>
                </a:cubicBezTo>
                <a:cubicBezTo>
                  <a:pt x="0" y="963297"/>
                  <a:pt x="963297" y="0"/>
                  <a:pt x="2151584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ドーナツ 4"/>
          <p:cNvSpPr/>
          <p:nvPr userDrawn="1"/>
        </p:nvSpPr>
        <p:spPr>
          <a:xfrm>
            <a:off x="6263526" y="2579009"/>
            <a:ext cx="5760000" cy="5760000"/>
          </a:xfrm>
          <a:prstGeom prst="donut">
            <a:avLst>
              <a:gd name="adj" fmla="val 8728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アーチ 6"/>
          <p:cNvSpPr/>
          <p:nvPr userDrawn="1"/>
        </p:nvSpPr>
        <p:spPr>
          <a:xfrm>
            <a:off x="9178776" y="257900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アーチ 6"/>
          <p:cNvSpPr/>
          <p:nvPr userDrawn="1"/>
        </p:nvSpPr>
        <p:spPr>
          <a:xfrm rot="5400000">
            <a:off x="9021655" y="5346420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アーチ 6"/>
          <p:cNvSpPr/>
          <p:nvPr userDrawn="1"/>
        </p:nvSpPr>
        <p:spPr>
          <a:xfrm rot="10800000">
            <a:off x="6254245" y="5189298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アーチ 6"/>
          <p:cNvSpPr/>
          <p:nvPr userDrawn="1"/>
        </p:nvSpPr>
        <p:spPr>
          <a:xfrm rot="16200000">
            <a:off x="6411365" y="2421095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2158541" y="3397742"/>
            <a:ext cx="5490610" cy="19257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158541" y="2384854"/>
            <a:ext cx="5490610" cy="1111017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158541" y="6683107"/>
            <a:ext cx="5490610" cy="19257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158541" y="5670219"/>
            <a:ext cx="5490610" cy="1111017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3411793"/>
            <a:ext cx="5490610" cy="1925777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37261" y="2398905"/>
            <a:ext cx="5490610" cy="1111017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37261" y="6697158"/>
            <a:ext cx="5490610" cy="1925777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637261" y="5684270"/>
            <a:ext cx="5490610" cy="1111017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88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5" grpId="0"/>
      <p:bldP spid="43" grpId="0"/>
      <p:bldP spid="41" grpId="0"/>
      <p:bldP spid="5" grpId="0" animBg="1"/>
      <p:bldP spid="6" grpId="0" animBg="1"/>
      <p:bldP spid="7" grpId="0" animBg="1"/>
      <p:bldP spid="8" grpId="0" animBg="1"/>
      <p:bldP spid="9" grpId="0" animBg="1"/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山形 4"/>
          <p:cNvSpPr/>
          <p:nvPr userDrawn="1"/>
        </p:nvSpPr>
        <p:spPr>
          <a:xfrm>
            <a:off x="660400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山形 5"/>
          <p:cNvSpPr/>
          <p:nvPr userDrawn="1"/>
        </p:nvSpPr>
        <p:spPr>
          <a:xfrm>
            <a:off x="4035425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山形 6"/>
          <p:cNvSpPr/>
          <p:nvPr userDrawn="1"/>
        </p:nvSpPr>
        <p:spPr>
          <a:xfrm>
            <a:off x="7410450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山形 7"/>
          <p:cNvSpPr/>
          <p:nvPr userDrawn="1"/>
        </p:nvSpPr>
        <p:spPr>
          <a:xfrm>
            <a:off x="10785475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山形 8"/>
          <p:cNvSpPr/>
          <p:nvPr userDrawn="1"/>
        </p:nvSpPr>
        <p:spPr>
          <a:xfrm>
            <a:off x="14160500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 userDrawn="1"/>
        </p:nvSpPr>
        <p:spPr>
          <a:xfrm>
            <a:off x="1750625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2099657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5092756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5441788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8467338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8816370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11875700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12224732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8" name="円/楕円 17"/>
          <p:cNvSpPr/>
          <p:nvPr userDrawn="1"/>
        </p:nvSpPr>
        <p:spPr>
          <a:xfrm>
            <a:off x="15250725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46" hasCustomPrompt="1"/>
          </p:nvPr>
        </p:nvSpPr>
        <p:spPr>
          <a:xfrm>
            <a:off x="15599757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817281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147651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7523026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10853396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14305620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817281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4192656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7568031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10943406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14318781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8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75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20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-794" y="1903140"/>
            <a:ext cx="18286413" cy="4545506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3" hasCustomPrompt="1"/>
          </p:nvPr>
        </p:nvSpPr>
        <p:spPr>
          <a:xfrm>
            <a:off x="9142413" y="1903413"/>
            <a:ext cx="9144000" cy="4545012"/>
          </a:xfrm>
          <a:solidFill>
            <a:schemeClr val="tx2">
              <a:alpha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57541" y="7568135"/>
            <a:ext cx="11926325" cy="16258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157541" y="6898695"/>
            <a:ext cx="119263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323226" y="2083160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0</a:t>
            </a:r>
            <a:endParaRPr lang="en-US" dirty="0"/>
          </a:p>
        </p:txBody>
      </p:sp>
      <p:sp>
        <p:nvSpPr>
          <p:cNvPr id="14" name="テキスト プレースホルダー 9"/>
          <p:cNvSpPr>
            <a:spLocks noGrp="1"/>
          </p:cNvSpPr>
          <p:nvPr>
            <p:ph type="body" sz="quarter" idx="19" hasCustomPrompt="1"/>
          </p:nvPr>
        </p:nvSpPr>
        <p:spPr>
          <a:xfrm>
            <a:off x="10268331" y="2199732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0403346" y="2173170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9323226" y="3091713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0</a:t>
            </a:r>
            <a:endParaRPr lang="en-US" dirty="0"/>
          </a:p>
        </p:txBody>
      </p:sp>
      <p:sp>
        <p:nvSpPr>
          <p:cNvPr id="17" name="テキスト プレースホルダー 9"/>
          <p:cNvSpPr>
            <a:spLocks noGrp="1"/>
          </p:cNvSpPr>
          <p:nvPr>
            <p:ph type="body" sz="quarter" idx="22" hasCustomPrompt="1"/>
          </p:nvPr>
        </p:nvSpPr>
        <p:spPr>
          <a:xfrm>
            <a:off x="10268331" y="3208285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403346" y="3181723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323226" y="4108385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0</a:t>
            </a:r>
            <a:endParaRPr lang="en-US" dirty="0"/>
          </a:p>
        </p:txBody>
      </p:sp>
      <p:sp>
        <p:nvSpPr>
          <p:cNvPr id="20" name="テキスト プレースホルダー 9"/>
          <p:cNvSpPr>
            <a:spLocks noGrp="1"/>
          </p:cNvSpPr>
          <p:nvPr>
            <p:ph type="body" sz="quarter" idx="25" hasCustomPrompt="1"/>
          </p:nvPr>
        </p:nvSpPr>
        <p:spPr>
          <a:xfrm>
            <a:off x="10268331" y="4224957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403346" y="4198395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323226" y="5098495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0</a:t>
            </a:r>
            <a:endParaRPr lang="en-US" dirty="0"/>
          </a:p>
        </p:txBody>
      </p:sp>
      <p:sp>
        <p:nvSpPr>
          <p:cNvPr id="23" name="テキスト プレースホルダー 9"/>
          <p:cNvSpPr>
            <a:spLocks noGrp="1"/>
          </p:cNvSpPr>
          <p:nvPr>
            <p:ph type="body" sz="quarter" idx="28" hasCustomPrompt="1"/>
          </p:nvPr>
        </p:nvSpPr>
        <p:spPr>
          <a:xfrm>
            <a:off x="10268331" y="5215067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403346" y="5188505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88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6" name="グループ化 25"/>
          <p:cNvGrpSpPr/>
          <p:nvPr userDrawn="1"/>
        </p:nvGrpSpPr>
        <p:grpSpPr>
          <a:xfrm>
            <a:off x="7952769" y="2287309"/>
            <a:ext cx="3234708" cy="3259869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" name="ドーナツ 4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台形 5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台形 9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3" name="グループ化 12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11" name="台形 1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台形 1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" name="グループ化 15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17" name="台形 1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台形 1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" name="グループ化 18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20" name="台形 19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台形 20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2" name="グループ化 21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23" name="台形 2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台形 2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7" name="グループ化 26"/>
          <p:cNvGrpSpPr/>
          <p:nvPr userDrawn="1"/>
        </p:nvGrpSpPr>
        <p:grpSpPr>
          <a:xfrm>
            <a:off x="10821438" y="4862070"/>
            <a:ext cx="1954027" cy="1969226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8" name="ドーナツ 27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台形 28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台形 29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31" name="グループ化 30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41" name="台形 4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台形 4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" name="グループ化 31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39" name="台形 38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台形 39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3" name="グループ化 32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37" name="台形 3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台形 3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4" name="グループ化 33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35" name="台形 34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台形 35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43" name="グループ化 42"/>
          <p:cNvGrpSpPr/>
          <p:nvPr userDrawn="1"/>
        </p:nvGrpSpPr>
        <p:grpSpPr>
          <a:xfrm>
            <a:off x="6720664" y="5228491"/>
            <a:ext cx="2475236" cy="2494489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4" name="ドーナツ 43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台形 44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台形 45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7" name="グループ化 46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7" name="台形 5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台形 5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8" name="グループ化 47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5" name="台形 54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台形 55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9" name="グループ化 48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3" name="台形 5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台形 5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0" name="グループ化 49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1" name="台形 5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台形 5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59" name="グループ化 58"/>
          <p:cNvGrpSpPr/>
          <p:nvPr userDrawn="1"/>
        </p:nvGrpSpPr>
        <p:grpSpPr>
          <a:xfrm>
            <a:off x="4850094" y="3546320"/>
            <a:ext cx="2368323" cy="2386745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0" name="ドーナツ 59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台形 60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台形 61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3" name="グループ化 62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73" name="台形 7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4" name="台形 7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4" name="グループ化 63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71" name="台形 7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2" name="台形 7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5" name="グループ化 64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69" name="台形 68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0" name="台形 69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6" name="グループ化 65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67" name="台形 6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台形 6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75" name="グループ化 74"/>
          <p:cNvGrpSpPr/>
          <p:nvPr userDrawn="1"/>
        </p:nvGrpSpPr>
        <p:grpSpPr>
          <a:xfrm>
            <a:off x="3068709" y="4765313"/>
            <a:ext cx="2077973" cy="2094136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6" name="ドーナツ 75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台形 76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台形 77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9" name="グループ化 78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9" name="台形 88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台形 89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0" name="グループ化 79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7" name="台形 8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8" name="台形 8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1" name="グループ化 80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5" name="台形 84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6" name="台形 85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2" name="グループ化 81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3" name="台形 8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台形 8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9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057972" y="7777592"/>
            <a:ext cx="4294891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1057972" y="7236332"/>
            <a:ext cx="4294891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3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05021" y="2473401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4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5021" y="1932141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3103646" y="5342450"/>
            <a:ext cx="4905545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3103646" y="4801190"/>
            <a:ext cx="4905545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67139" y="2506057"/>
            <a:ext cx="4905545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1667139" y="1964797"/>
            <a:ext cx="4905545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341327" y="7815212"/>
            <a:ext cx="4905545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0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41327" y="7273952"/>
            <a:ext cx="4905545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grpSp>
        <p:nvGrpSpPr>
          <p:cNvPr id="8" name="グループ化 7"/>
          <p:cNvGrpSpPr/>
          <p:nvPr userDrawn="1"/>
        </p:nvGrpSpPr>
        <p:grpSpPr>
          <a:xfrm>
            <a:off x="5214551" y="2965622"/>
            <a:ext cx="894445" cy="1824663"/>
            <a:chOff x="5214551" y="2965622"/>
            <a:chExt cx="894445" cy="1824663"/>
          </a:xfrm>
        </p:grpSpPr>
        <p:sp>
          <p:nvSpPr>
            <p:cNvPr id="108" name="円/楕円 107"/>
            <p:cNvSpPr/>
            <p:nvPr userDrawn="1"/>
          </p:nvSpPr>
          <p:spPr>
            <a:xfrm>
              <a:off x="5948968" y="4630257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フリーフォーム 116"/>
            <p:cNvSpPr/>
            <p:nvPr userDrawn="1"/>
          </p:nvSpPr>
          <p:spPr>
            <a:xfrm>
              <a:off x="5214551" y="2965622"/>
              <a:ext cx="853068" cy="1729946"/>
            </a:xfrm>
            <a:custGeom>
              <a:avLst/>
              <a:gdLst>
                <a:gd name="connsiteX0" fmla="*/ 803190 w 853068"/>
                <a:gd name="connsiteY0" fmla="*/ 2384854 h 2384854"/>
                <a:gd name="connsiteX1" fmla="*/ 766119 w 853068"/>
                <a:gd name="connsiteY1" fmla="*/ 877329 h 2384854"/>
                <a:gd name="connsiteX2" fmla="*/ 0 w 853068"/>
                <a:gd name="connsiteY2" fmla="*/ 0 h 2384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3068" h="2384854">
                  <a:moveTo>
                    <a:pt x="803190" y="2384854"/>
                  </a:moveTo>
                  <a:cubicBezTo>
                    <a:pt x="851587" y="1829829"/>
                    <a:pt x="899984" y="1274805"/>
                    <a:pt x="766119" y="877329"/>
                  </a:cubicBezTo>
                  <a:cubicBezTo>
                    <a:pt x="632254" y="479853"/>
                    <a:pt x="316127" y="239926"/>
                    <a:pt x="0" y="0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" name="グループ化 13"/>
          <p:cNvGrpSpPr/>
          <p:nvPr userDrawn="1"/>
        </p:nvGrpSpPr>
        <p:grpSpPr>
          <a:xfrm>
            <a:off x="9482906" y="2323070"/>
            <a:ext cx="2033591" cy="1655487"/>
            <a:chOff x="9482906" y="2323070"/>
            <a:chExt cx="2033591" cy="1655487"/>
          </a:xfrm>
        </p:grpSpPr>
        <p:sp>
          <p:nvSpPr>
            <p:cNvPr id="106" name="円/楕円 105"/>
            <p:cNvSpPr/>
            <p:nvPr userDrawn="1"/>
          </p:nvSpPr>
          <p:spPr>
            <a:xfrm>
              <a:off x="9482906" y="3818529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1" name="フリーフォーム 120"/>
            <p:cNvSpPr/>
            <p:nvPr userDrawn="1"/>
          </p:nvSpPr>
          <p:spPr>
            <a:xfrm>
              <a:off x="9564130" y="2323070"/>
              <a:ext cx="1952367" cy="1544595"/>
            </a:xfrm>
            <a:custGeom>
              <a:avLst/>
              <a:gdLst>
                <a:gd name="connsiteX0" fmla="*/ 0 w 1952367"/>
                <a:gd name="connsiteY0" fmla="*/ 1544595 h 1544595"/>
                <a:gd name="connsiteX1" fmla="*/ 642551 w 1952367"/>
                <a:gd name="connsiteY1" fmla="*/ 308919 h 1544595"/>
                <a:gd name="connsiteX2" fmla="*/ 1952367 w 1952367"/>
                <a:gd name="connsiteY2" fmla="*/ 0 h 154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2367" h="1544595">
                  <a:moveTo>
                    <a:pt x="0" y="1544595"/>
                  </a:moveTo>
                  <a:cubicBezTo>
                    <a:pt x="158578" y="1055473"/>
                    <a:pt x="317157" y="566351"/>
                    <a:pt x="642551" y="308919"/>
                  </a:cubicBezTo>
                  <a:cubicBezTo>
                    <a:pt x="967945" y="51487"/>
                    <a:pt x="1460156" y="25743"/>
                    <a:pt x="1952367" y="0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" name="グループ化 6"/>
          <p:cNvGrpSpPr/>
          <p:nvPr userDrawn="1"/>
        </p:nvGrpSpPr>
        <p:grpSpPr>
          <a:xfrm>
            <a:off x="1977081" y="5726081"/>
            <a:ext cx="2206001" cy="1440838"/>
            <a:chOff x="1977081" y="5726081"/>
            <a:chExt cx="2206001" cy="1440838"/>
          </a:xfrm>
        </p:grpSpPr>
        <p:sp>
          <p:nvSpPr>
            <p:cNvPr id="103" name="円/楕円 102"/>
            <p:cNvSpPr/>
            <p:nvPr userDrawn="1"/>
          </p:nvSpPr>
          <p:spPr>
            <a:xfrm>
              <a:off x="4023054" y="5726081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2" name="フリーフォーム 121"/>
            <p:cNvSpPr/>
            <p:nvPr userDrawn="1"/>
          </p:nvSpPr>
          <p:spPr>
            <a:xfrm>
              <a:off x="1977081" y="5807676"/>
              <a:ext cx="2075935" cy="1359243"/>
            </a:xfrm>
            <a:custGeom>
              <a:avLst/>
              <a:gdLst>
                <a:gd name="connsiteX0" fmla="*/ 2075935 w 2075935"/>
                <a:gd name="connsiteY0" fmla="*/ 0 h 1359243"/>
                <a:gd name="connsiteX1" fmla="*/ 778476 w 2075935"/>
                <a:gd name="connsiteY1" fmla="*/ 358346 h 1359243"/>
                <a:gd name="connsiteX2" fmla="*/ 0 w 2075935"/>
                <a:gd name="connsiteY2" fmla="*/ 1359243 h 135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935" h="1359243">
                  <a:moveTo>
                    <a:pt x="2075935" y="0"/>
                  </a:moveTo>
                  <a:cubicBezTo>
                    <a:pt x="1600200" y="65903"/>
                    <a:pt x="1124465" y="131806"/>
                    <a:pt x="778476" y="358346"/>
                  </a:cubicBezTo>
                  <a:cubicBezTo>
                    <a:pt x="432487" y="584886"/>
                    <a:pt x="216243" y="972064"/>
                    <a:pt x="0" y="1359243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グループ化 8"/>
          <p:cNvGrpSpPr/>
          <p:nvPr userDrawn="1"/>
        </p:nvGrpSpPr>
        <p:grpSpPr>
          <a:xfrm>
            <a:off x="7872755" y="6385186"/>
            <a:ext cx="1431883" cy="1214219"/>
            <a:chOff x="7872755" y="6385186"/>
            <a:chExt cx="1431883" cy="1214219"/>
          </a:xfrm>
        </p:grpSpPr>
        <p:sp>
          <p:nvSpPr>
            <p:cNvPr id="105" name="円/楕円 104"/>
            <p:cNvSpPr/>
            <p:nvPr userDrawn="1"/>
          </p:nvSpPr>
          <p:spPr>
            <a:xfrm>
              <a:off x="7872755" y="6385186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4" name="フリーフォーム 123"/>
            <p:cNvSpPr/>
            <p:nvPr userDrawn="1"/>
          </p:nvSpPr>
          <p:spPr>
            <a:xfrm>
              <a:off x="7970108" y="6524368"/>
              <a:ext cx="1334530" cy="1075037"/>
            </a:xfrm>
            <a:custGeom>
              <a:avLst/>
              <a:gdLst>
                <a:gd name="connsiteX0" fmla="*/ 0 w 1334530"/>
                <a:gd name="connsiteY0" fmla="*/ 0 h 1075037"/>
                <a:gd name="connsiteX1" fmla="*/ 494270 w 1334530"/>
                <a:gd name="connsiteY1" fmla="*/ 790832 h 1075037"/>
                <a:gd name="connsiteX2" fmla="*/ 1334530 w 1334530"/>
                <a:gd name="connsiteY2" fmla="*/ 1075037 h 107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4530" h="1075037">
                  <a:moveTo>
                    <a:pt x="0" y="0"/>
                  </a:moveTo>
                  <a:cubicBezTo>
                    <a:pt x="135924" y="305829"/>
                    <a:pt x="271848" y="611659"/>
                    <a:pt x="494270" y="790832"/>
                  </a:cubicBezTo>
                  <a:cubicBezTo>
                    <a:pt x="716692" y="970005"/>
                    <a:pt x="1025611" y="1022521"/>
                    <a:pt x="1334530" y="1075037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" name="グループ化 14"/>
          <p:cNvGrpSpPr/>
          <p:nvPr userDrawn="1"/>
        </p:nvGrpSpPr>
        <p:grpSpPr>
          <a:xfrm>
            <a:off x="11714086" y="5075269"/>
            <a:ext cx="1322292" cy="852587"/>
            <a:chOff x="11714086" y="5075269"/>
            <a:chExt cx="1322292" cy="852587"/>
          </a:xfrm>
        </p:grpSpPr>
        <p:sp>
          <p:nvSpPr>
            <p:cNvPr id="107" name="円/楕円 106"/>
            <p:cNvSpPr/>
            <p:nvPr userDrawn="1"/>
          </p:nvSpPr>
          <p:spPr>
            <a:xfrm>
              <a:off x="11714086" y="5767828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5" name="フリーフォーム 124"/>
            <p:cNvSpPr/>
            <p:nvPr userDrawn="1"/>
          </p:nvSpPr>
          <p:spPr>
            <a:xfrm>
              <a:off x="11813059" y="5075269"/>
              <a:ext cx="1223319" cy="757120"/>
            </a:xfrm>
            <a:custGeom>
              <a:avLst/>
              <a:gdLst>
                <a:gd name="connsiteX0" fmla="*/ 0 w 1223319"/>
                <a:gd name="connsiteY0" fmla="*/ 757120 h 757120"/>
                <a:gd name="connsiteX1" fmla="*/ 593125 w 1223319"/>
                <a:gd name="connsiteY1" fmla="*/ 114569 h 757120"/>
                <a:gd name="connsiteX2" fmla="*/ 1223319 w 1223319"/>
                <a:gd name="connsiteY2" fmla="*/ 3358 h 75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3319" h="757120">
                  <a:moveTo>
                    <a:pt x="0" y="757120"/>
                  </a:moveTo>
                  <a:cubicBezTo>
                    <a:pt x="194619" y="498658"/>
                    <a:pt x="389239" y="240196"/>
                    <a:pt x="593125" y="114569"/>
                  </a:cubicBezTo>
                  <a:cubicBezTo>
                    <a:pt x="797011" y="-11058"/>
                    <a:pt x="1010165" y="-3850"/>
                    <a:pt x="1223319" y="3358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87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9" presetClass="entr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49" presetClass="entr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49" presetClass="entr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750"/>
                            </p:stCondLst>
                            <p:childTnLst>
                              <p:par>
                                <p:cTn id="73" presetID="49" presetClass="entr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1582365" y="1826282"/>
            <a:ext cx="4545506" cy="5621309"/>
            <a:chOff x="1582365" y="2308464"/>
            <a:chExt cx="4545506" cy="5621309"/>
          </a:xfrm>
        </p:grpSpPr>
        <p:sp>
          <p:nvSpPr>
            <p:cNvPr id="5" name="角丸四角形 4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582365" y="1817885"/>
            <a:ext cx="4545505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582364" y="6907531"/>
            <a:ext cx="4545505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582366" y="2591088"/>
            <a:ext cx="4545505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dirty="0"/>
          </a:p>
        </p:txBody>
      </p:sp>
      <p:sp>
        <p:nvSpPr>
          <p:cNvPr id="17" name="ホームベース 16"/>
          <p:cNvSpPr/>
          <p:nvPr userDrawn="1"/>
        </p:nvSpPr>
        <p:spPr>
          <a:xfrm>
            <a:off x="1798874" y="4278776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158915" y="4166263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9" name="ホームベース 18"/>
          <p:cNvSpPr/>
          <p:nvPr userDrawn="1"/>
        </p:nvSpPr>
        <p:spPr>
          <a:xfrm>
            <a:off x="1798874" y="497323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2158915" y="4860725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ホームベース 20"/>
          <p:cNvSpPr/>
          <p:nvPr userDrawn="1"/>
        </p:nvSpPr>
        <p:spPr>
          <a:xfrm>
            <a:off x="1798874" y="5649061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2158915" y="5536548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3" name="ホームベース 22"/>
          <p:cNvSpPr/>
          <p:nvPr userDrawn="1"/>
        </p:nvSpPr>
        <p:spPr>
          <a:xfrm>
            <a:off x="1798874" y="632650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2158915" y="6213990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grpSp>
        <p:nvGrpSpPr>
          <p:cNvPr id="25" name="グループ化 24"/>
          <p:cNvGrpSpPr/>
          <p:nvPr userDrawn="1"/>
        </p:nvGrpSpPr>
        <p:grpSpPr>
          <a:xfrm>
            <a:off x="6869660" y="1830319"/>
            <a:ext cx="4545506" cy="5621309"/>
            <a:chOff x="1582365" y="2308464"/>
            <a:chExt cx="4545506" cy="5621309"/>
          </a:xfrm>
        </p:grpSpPr>
        <p:sp>
          <p:nvSpPr>
            <p:cNvPr id="26" name="角丸四角形 25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>
                <a:lumMod val="7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6869660" y="1821922"/>
            <a:ext cx="4545505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6869659" y="6911568"/>
            <a:ext cx="4545505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6869661" y="2595125"/>
            <a:ext cx="4545505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dirty="0"/>
          </a:p>
        </p:txBody>
      </p:sp>
      <p:sp>
        <p:nvSpPr>
          <p:cNvPr id="32" name="ホームベース 31"/>
          <p:cNvSpPr/>
          <p:nvPr userDrawn="1"/>
        </p:nvSpPr>
        <p:spPr>
          <a:xfrm>
            <a:off x="7086169" y="428281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7446210" y="4170300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4" name="ホームベース 33"/>
          <p:cNvSpPr/>
          <p:nvPr userDrawn="1"/>
        </p:nvSpPr>
        <p:spPr>
          <a:xfrm>
            <a:off x="7086169" y="49772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7446210" y="4864762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6" name="ホームベース 35"/>
          <p:cNvSpPr/>
          <p:nvPr userDrawn="1"/>
        </p:nvSpPr>
        <p:spPr>
          <a:xfrm>
            <a:off x="7086169" y="565309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7446210" y="5540585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8" name="ホームベース 37"/>
          <p:cNvSpPr/>
          <p:nvPr userDrawn="1"/>
        </p:nvSpPr>
        <p:spPr>
          <a:xfrm>
            <a:off x="7086169" y="633054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7446210" y="6218027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grpSp>
        <p:nvGrpSpPr>
          <p:cNvPr id="40" name="グループ化 39"/>
          <p:cNvGrpSpPr/>
          <p:nvPr userDrawn="1"/>
        </p:nvGrpSpPr>
        <p:grpSpPr>
          <a:xfrm>
            <a:off x="12158542" y="1812181"/>
            <a:ext cx="4545506" cy="5621309"/>
            <a:chOff x="1582365" y="2308464"/>
            <a:chExt cx="4545506" cy="5621309"/>
          </a:xfrm>
        </p:grpSpPr>
        <p:sp>
          <p:nvSpPr>
            <p:cNvPr id="41" name="角丸四角形 40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12158542" y="1803784"/>
            <a:ext cx="4545505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12158541" y="6893430"/>
            <a:ext cx="4545505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12158543" y="2576987"/>
            <a:ext cx="4545505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dirty="0"/>
          </a:p>
        </p:txBody>
      </p:sp>
      <p:sp>
        <p:nvSpPr>
          <p:cNvPr id="47" name="ホームベース 46"/>
          <p:cNvSpPr/>
          <p:nvPr userDrawn="1"/>
        </p:nvSpPr>
        <p:spPr>
          <a:xfrm>
            <a:off x="12375051" y="42646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12735092" y="4152162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9" name="ホームベース 48"/>
          <p:cNvSpPr/>
          <p:nvPr userDrawn="1"/>
        </p:nvSpPr>
        <p:spPr>
          <a:xfrm>
            <a:off x="12375051" y="4959137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12735092" y="4846624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1" name="ホームベース 50"/>
          <p:cNvSpPr/>
          <p:nvPr userDrawn="1"/>
        </p:nvSpPr>
        <p:spPr>
          <a:xfrm>
            <a:off x="12375051" y="563496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12735092" y="5522447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3" name="ホームベース 52"/>
          <p:cNvSpPr/>
          <p:nvPr userDrawn="1"/>
        </p:nvSpPr>
        <p:spPr>
          <a:xfrm>
            <a:off x="12375051" y="6312402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12735092" y="6199889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55" name="直線コネクタ 54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24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4000"/>
                            </p:stCondLst>
                            <p:childTnLst>
                              <p:par>
                                <p:cTn id="143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animBg="1"/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animBg="1"/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>
        <p:tmplLst>
          <p:tmpl>
            <p:tnLst>
              <p:par>
                <p:cTn presetID="2" presetClass="entr" presetSubtype="4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n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817282" y="1826282"/>
            <a:ext cx="3780420" cy="5621309"/>
            <a:chOff x="1582365" y="2308464"/>
            <a:chExt cx="4545506" cy="5621309"/>
          </a:xfrm>
        </p:grpSpPr>
        <p:sp>
          <p:nvSpPr>
            <p:cNvPr id="5" name="角丸四角形 4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817282" y="1817885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817281" y="6907531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817283" y="2591088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dirty="0"/>
          </a:p>
        </p:txBody>
      </p:sp>
      <p:sp>
        <p:nvSpPr>
          <p:cNvPr id="17" name="ホームベース 16"/>
          <p:cNvSpPr/>
          <p:nvPr userDrawn="1"/>
        </p:nvSpPr>
        <p:spPr>
          <a:xfrm>
            <a:off x="1042305" y="4278776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357342" y="4166263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9" name="ホームベース 18"/>
          <p:cNvSpPr/>
          <p:nvPr userDrawn="1"/>
        </p:nvSpPr>
        <p:spPr>
          <a:xfrm>
            <a:off x="1033788" y="497323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357342" y="4860725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ホームベース 20"/>
          <p:cNvSpPr/>
          <p:nvPr userDrawn="1"/>
        </p:nvSpPr>
        <p:spPr>
          <a:xfrm>
            <a:off x="1042305" y="5649061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357342" y="5536548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3" name="ホームベース 22"/>
          <p:cNvSpPr/>
          <p:nvPr userDrawn="1"/>
        </p:nvSpPr>
        <p:spPr>
          <a:xfrm>
            <a:off x="1042305" y="632650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357342" y="6213990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grpSp>
        <p:nvGrpSpPr>
          <p:cNvPr id="25" name="グループ化 24"/>
          <p:cNvGrpSpPr/>
          <p:nvPr userDrawn="1"/>
        </p:nvGrpSpPr>
        <p:grpSpPr>
          <a:xfrm>
            <a:off x="5101276" y="1830319"/>
            <a:ext cx="3780420" cy="5621309"/>
            <a:chOff x="1582365" y="2308464"/>
            <a:chExt cx="4545506" cy="5621309"/>
          </a:xfrm>
        </p:grpSpPr>
        <p:sp>
          <p:nvSpPr>
            <p:cNvPr id="26" name="角丸四角形 25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>
                <a:lumMod val="7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5101276" y="1821922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5101275" y="6911568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5101277" y="2595125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dirty="0"/>
          </a:p>
        </p:txBody>
      </p:sp>
      <p:sp>
        <p:nvSpPr>
          <p:cNvPr id="32" name="ホームベース 31"/>
          <p:cNvSpPr/>
          <p:nvPr userDrawn="1"/>
        </p:nvSpPr>
        <p:spPr>
          <a:xfrm>
            <a:off x="5317782" y="428281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5641336" y="4170300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4" name="ホームベース 33"/>
          <p:cNvSpPr/>
          <p:nvPr userDrawn="1"/>
        </p:nvSpPr>
        <p:spPr>
          <a:xfrm>
            <a:off x="5317782" y="49772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5641336" y="4864762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6" name="ホームベース 35"/>
          <p:cNvSpPr/>
          <p:nvPr userDrawn="1"/>
        </p:nvSpPr>
        <p:spPr>
          <a:xfrm>
            <a:off x="5317782" y="565309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5641336" y="5540585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8" name="ホームベース 37"/>
          <p:cNvSpPr/>
          <p:nvPr userDrawn="1"/>
        </p:nvSpPr>
        <p:spPr>
          <a:xfrm>
            <a:off x="5317782" y="633054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5641336" y="6218027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55" name="直線コネクタ 54"/>
          <p:cNvCxnSpPr/>
          <p:nvPr userDrawn="1"/>
        </p:nvCxnSpPr>
        <p:spPr>
          <a:xfrm flipH="1" flipV="1">
            <a:off x="3476491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grpSp>
        <p:nvGrpSpPr>
          <p:cNvPr id="72" name="グループ化 71"/>
          <p:cNvGrpSpPr/>
          <p:nvPr userDrawn="1"/>
        </p:nvGrpSpPr>
        <p:grpSpPr>
          <a:xfrm>
            <a:off x="9368232" y="1832544"/>
            <a:ext cx="3780420" cy="5621309"/>
            <a:chOff x="1582365" y="2308464"/>
            <a:chExt cx="4545506" cy="5621309"/>
          </a:xfrm>
        </p:grpSpPr>
        <p:sp>
          <p:nvSpPr>
            <p:cNvPr id="73" name="角丸四角形 72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正方形/長方形 73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正方形/長方形 74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6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9368232" y="1824147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7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9368231" y="6913793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8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9368233" y="2597350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dirty="0"/>
          </a:p>
        </p:txBody>
      </p:sp>
      <p:sp>
        <p:nvSpPr>
          <p:cNvPr id="79" name="ホームベース 78"/>
          <p:cNvSpPr/>
          <p:nvPr userDrawn="1"/>
        </p:nvSpPr>
        <p:spPr>
          <a:xfrm>
            <a:off x="9584738" y="428503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0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9908292" y="4172525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1" name="ホームベース 80"/>
          <p:cNvSpPr/>
          <p:nvPr userDrawn="1"/>
        </p:nvSpPr>
        <p:spPr>
          <a:xfrm>
            <a:off x="9584738" y="497950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2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9908292" y="4866987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3" name="ホームベース 82"/>
          <p:cNvSpPr/>
          <p:nvPr userDrawn="1"/>
        </p:nvSpPr>
        <p:spPr>
          <a:xfrm>
            <a:off x="9584738" y="565532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4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9908292" y="5542810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5" name="ホームベース 84"/>
          <p:cNvSpPr/>
          <p:nvPr userDrawn="1"/>
        </p:nvSpPr>
        <p:spPr>
          <a:xfrm>
            <a:off x="9584738" y="633276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6" name="テキスト プレースホルダー 11"/>
          <p:cNvSpPr>
            <a:spLocks noGrp="1"/>
          </p:cNvSpPr>
          <p:nvPr>
            <p:ph type="body" sz="quarter" idx="64" hasCustomPrompt="1"/>
          </p:nvPr>
        </p:nvSpPr>
        <p:spPr>
          <a:xfrm>
            <a:off x="9908292" y="6220252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grpSp>
        <p:nvGrpSpPr>
          <p:cNvPr id="87" name="グループ化 86"/>
          <p:cNvGrpSpPr/>
          <p:nvPr userDrawn="1"/>
        </p:nvGrpSpPr>
        <p:grpSpPr>
          <a:xfrm>
            <a:off x="13652226" y="1836581"/>
            <a:ext cx="3780420" cy="5621309"/>
            <a:chOff x="1582365" y="2308464"/>
            <a:chExt cx="4545506" cy="5621309"/>
          </a:xfrm>
        </p:grpSpPr>
        <p:sp>
          <p:nvSpPr>
            <p:cNvPr id="88" name="角丸四角形 87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>
                <a:lumMod val="7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正方形/長方形 88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正方形/長方形 89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1" name="テキスト プレースホルダー 11"/>
          <p:cNvSpPr>
            <a:spLocks noGrp="1"/>
          </p:cNvSpPr>
          <p:nvPr>
            <p:ph type="body" sz="quarter" idx="65" hasCustomPrompt="1"/>
          </p:nvPr>
        </p:nvSpPr>
        <p:spPr>
          <a:xfrm>
            <a:off x="13652226" y="1828184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2" name="テキスト プレースホルダー 11"/>
          <p:cNvSpPr>
            <a:spLocks noGrp="1"/>
          </p:cNvSpPr>
          <p:nvPr>
            <p:ph type="body" sz="quarter" idx="66" hasCustomPrompt="1"/>
          </p:nvPr>
        </p:nvSpPr>
        <p:spPr>
          <a:xfrm>
            <a:off x="13652225" y="6917830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3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13652227" y="2601387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dirty="0"/>
          </a:p>
        </p:txBody>
      </p:sp>
      <p:sp>
        <p:nvSpPr>
          <p:cNvPr id="94" name="ホームベース 93"/>
          <p:cNvSpPr/>
          <p:nvPr userDrawn="1"/>
        </p:nvSpPr>
        <p:spPr>
          <a:xfrm>
            <a:off x="13868732" y="42890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5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14192286" y="4176562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6" name="ホームベース 95"/>
          <p:cNvSpPr/>
          <p:nvPr userDrawn="1"/>
        </p:nvSpPr>
        <p:spPr>
          <a:xfrm>
            <a:off x="13868732" y="4983537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7" name="テキスト プレースホルダー 11"/>
          <p:cNvSpPr>
            <a:spLocks noGrp="1"/>
          </p:cNvSpPr>
          <p:nvPr>
            <p:ph type="body" sz="quarter" idx="69" hasCustomPrompt="1"/>
          </p:nvPr>
        </p:nvSpPr>
        <p:spPr>
          <a:xfrm>
            <a:off x="14192286" y="4871024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8" name="ホームベース 97"/>
          <p:cNvSpPr/>
          <p:nvPr userDrawn="1"/>
        </p:nvSpPr>
        <p:spPr>
          <a:xfrm>
            <a:off x="13868732" y="565936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9" name="テキスト プレースホルダー 11"/>
          <p:cNvSpPr>
            <a:spLocks noGrp="1"/>
          </p:cNvSpPr>
          <p:nvPr>
            <p:ph type="body" sz="quarter" idx="70" hasCustomPrompt="1"/>
          </p:nvPr>
        </p:nvSpPr>
        <p:spPr>
          <a:xfrm>
            <a:off x="14192286" y="5546847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00" name="ホームベース 99"/>
          <p:cNvSpPr/>
          <p:nvPr userDrawn="1"/>
        </p:nvSpPr>
        <p:spPr>
          <a:xfrm>
            <a:off x="13868732" y="6336802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1" name="テキスト プレースホルダー 11"/>
          <p:cNvSpPr>
            <a:spLocks noGrp="1"/>
          </p:cNvSpPr>
          <p:nvPr>
            <p:ph type="body" sz="quarter" idx="71" hasCustomPrompt="1"/>
          </p:nvPr>
        </p:nvSpPr>
        <p:spPr>
          <a:xfrm>
            <a:off x="14192286" y="6224289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37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25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750"/>
                            </p:stCondLst>
                            <p:childTnLst>
                              <p:par>
                                <p:cTn id="153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/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animBg="1"/>
      <p:bldP spid="8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animBg="1"/>
      <p:bldP spid="8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animBg="1"/>
      <p:bldP spid="8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animBg="1"/>
      <p:bldP spid="8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 animBg="1"/>
      <p:bldP spid="9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 animBg="1"/>
      <p:bldP spid="9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 animBg="1"/>
      <p:bldP spid="9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animBg="1"/>
      <p:bldP spid="10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2668225"/>
            <a:ext cx="3780420" cy="1048493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878870" y="2668225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989720" y="2668225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1 つの角を丸めた四角形 7"/>
          <p:cNvSpPr/>
          <p:nvPr userDrawn="1"/>
        </p:nvSpPr>
        <p:spPr>
          <a:xfrm>
            <a:off x="13100571" y="2668225"/>
            <a:ext cx="4042080" cy="1048493"/>
          </a:xfrm>
          <a:prstGeom prst="round1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037960" y="378730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037960" y="453400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528069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011158"/>
            <a:ext cx="3777078" cy="660290"/>
          </a:xfrm>
          <a:prstGeom prst="round1Rect">
            <a:avLst>
              <a:gd name="adj" fmla="val 31639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4878870" y="378730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878870" y="453400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878870" y="528069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878870" y="6011158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989720" y="378730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989720" y="453400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989720" y="528069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989720" y="6011158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3100571" y="378730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3100571" y="453400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3100571" y="528069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3100571" y="6011158"/>
            <a:ext cx="4042080" cy="660290"/>
          </a:xfrm>
          <a:prstGeom prst="round1Rect">
            <a:avLst>
              <a:gd name="adj" fmla="val 33510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4878871" y="2805869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9000490" y="2805869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086627" y="2805869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37960" y="3805046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37960" y="453400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5280697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023515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4878870" y="3822732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875528" y="455168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528" y="5298383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871452" y="604120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9007908" y="3822732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9004566" y="455168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9004566" y="5298383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9000490" y="604120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8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3100571" y="3822732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9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13097229" y="455168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3097229" y="5298383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3093153" y="604120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39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500"/>
                            </p:stCondLst>
                            <p:childTnLst>
                              <p:par>
                                <p:cTn id="127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1890577"/>
            <a:ext cx="3780420" cy="1048493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878870" y="1890577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989720" y="1890577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1 つの角を丸めた四角形 7"/>
          <p:cNvSpPr/>
          <p:nvPr userDrawn="1"/>
        </p:nvSpPr>
        <p:spPr>
          <a:xfrm>
            <a:off x="13100571" y="1890577"/>
            <a:ext cx="4042080" cy="1048493"/>
          </a:xfrm>
          <a:prstGeom prst="round1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037960" y="3009661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037960" y="3756355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450304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037960" y="524974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37960" y="599643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743133"/>
            <a:ext cx="3777078" cy="660290"/>
          </a:xfrm>
          <a:prstGeom prst="round1Rect">
            <a:avLst>
              <a:gd name="adj" fmla="val 31639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4878870" y="3009661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878870" y="3756355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87887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487887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487887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87887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989720" y="3009661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989720" y="3756355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98972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898972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898972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98972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3100571" y="3009661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3100571" y="3756355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3100571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3100571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100571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3100571" y="6743133"/>
            <a:ext cx="4042080" cy="660290"/>
          </a:xfrm>
          <a:prstGeom prst="round1Rect">
            <a:avLst>
              <a:gd name="adj" fmla="val 33510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4878871" y="2028221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9000490" y="2028221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086627" y="2028221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37960" y="302739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37960" y="3756355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4503049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037960" y="524974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37960" y="601414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755490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4878870" y="304508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875528" y="377404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528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4878870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4883808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871452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9007908" y="304508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9004566" y="377404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9004566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9007908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9012846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9000490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8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3100571" y="304508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9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13097229" y="377404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3097229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1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13100571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2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13105509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3093153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00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5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3000"/>
                            </p:stCondLst>
                            <p:childTnLst>
                              <p:par>
                                <p:cTn id="1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7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Tab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1890577"/>
            <a:ext cx="3780420" cy="1048493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912736" y="1890577"/>
            <a:ext cx="3029416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018081" y="1890577"/>
            <a:ext cx="3029416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1 つの角を丸めた四角形 7"/>
          <p:cNvSpPr/>
          <p:nvPr userDrawn="1"/>
        </p:nvSpPr>
        <p:spPr>
          <a:xfrm>
            <a:off x="14259561" y="1890577"/>
            <a:ext cx="2883089" cy="1048493"/>
          </a:xfrm>
          <a:prstGeom prst="round1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037960" y="3009661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037960" y="3756355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450304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037960" y="524974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37960" y="599643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743133"/>
            <a:ext cx="3777078" cy="660290"/>
          </a:xfrm>
          <a:prstGeom prst="round1Rect">
            <a:avLst>
              <a:gd name="adj" fmla="val 31639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4912736" y="3009661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912736" y="3756355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912736" y="4503049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4912736" y="524974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4912736" y="5996437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912736" y="674313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018081" y="3009661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018081" y="3756355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018081" y="4503049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8018081" y="524974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8018081" y="5996437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018081" y="674313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4259561" y="3009661"/>
            <a:ext cx="2883089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4259561" y="3756355"/>
            <a:ext cx="2883089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4259561" y="4503049"/>
            <a:ext cx="2883089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4259561" y="5249743"/>
            <a:ext cx="2883089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4259561" y="5996437"/>
            <a:ext cx="2883089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4259561" y="6743133"/>
            <a:ext cx="2883089" cy="660290"/>
          </a:xfrm>
          <a:prstGeom prst="round1Rect">
            <a:avLst>
              <a:gd name="adj" fmla="val 33510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4912737" y="2028221"/>
            <a:ext cx="3029416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8028851" y="2028221"/>
            <a:ext cx="3029416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4245617" y="2028221"/>
            <a:ext cx="288308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37960" y="302739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37960" y="3756355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4503049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037960" y="524974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37960" y="601414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755490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4912736" y="304508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909394" y="3774041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909394" y="4520735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4912736" y="5267429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4917674" y="603183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905318" y="6773176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8036269" y="304508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8032927" y="3774041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8032927" y="4520735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8036269" y="5267429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8041207" y="603183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8028851" y="6773176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8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4259561" y="3045084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9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14256219" y="3774041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4256219" y="4520735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1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14259561" y="5267429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2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14264499" y="6031834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4252143" y="6773176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6" name="正方形/長方形 75"/>
          <p:cNvSpPr/>
          <p:nvPr userDrawn="1"/>
        </p:nvSpPr>
        <p:spPr>
          <a:xfrm>
            <a:off x="11131224" y="1890577"/>
            <a:ext cx="3029416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 userDrawn="1"/>
        </p:nvSpPr>
        <p:spPr>
          <a:xfrm>
            <a:off x="11131224" y="3009661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 userDrawn="1"/>
        </p:nvSpPr>
        <p:spPr>
          <a:xfrm>
            <a:off x="11131224" y="3756355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 userDrawn="1"/>
        </p:nvSpPr>
        <p:spPr>
          <a:xfrm>
            <a:off x="11131224" y="4503049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 userDrawn="1"/>
        </p:nvSpPr>
        <p:spPr>
          <a:xfrm>
            <a:off x="11131224" y="524974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 userDrawn="1"/>
        </p:nvSpPr>
        <p:spPr>
          <a:xfrm>
            <a:off x="11131224" y="5996437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 userDrawn="1"/>
        </p:nvSpPr>
        <p:spPr>
          <a:xfrm>
            <a:off x="11131224" y="674313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3" name="テキスト プレースホルダー 11"/>
          <p:cNvSpPr>
            <a:spLocks noGrp="1"/>
          </p:cNvSpPr>
          <p:nvPr>
            <p:ph type="body" sz="quarter" idx="64" hasCustomPrompt="1"/>
          </p:nvPr>
        </p:nvSpPr>
        <p:spPr>
          <a:xfrm>
            <a:off x="11141994" y="2028221"/>
            <a:ext cx="3029416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4" name="テキスト プレースホルダー 11"/>
          <p:cNvSpPr>
            <a:spLocks noGrp="1"/>
          </p:cNvSpPr>
          <p:nvPr>
            <p:ph type="body" sz="quarter" idx="65" hasCustomPrompt="1"/>
          </p:nvPr>
        </p:nvSpPr>
        <p:spPr>
          <a:xfrm>
            <a:off x="11149412" y="304508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5" name="テキスト プレースホルダー 11"/>
          <p:cNvSpPr>
            <a:spLocks noGrp="1"/>
          </p:cNvSpPr>
          <p:nvPr>
            <p:ph type="body" sz="quarter" idx="66" hasCustomPrompt="1"/>
          </p:nvPr>
        </p:nvSpPr>
        <p:spPr>
          <a:xfrm>
            <a:off x="11146070" y="3774041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6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11146070" y="4520735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7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11149412" y="5267429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8" name="テキスト プレースホルダー 11"/>
          <p:cNvSpPr>
            <a:spLocks noGrp="1"/>
          </p:cNvSpPr>
          <p:nvPr>
            <p:ph type="body" sz="quarter" idx="69" hasCustomPrompt="1"/>
          </p:nvPr>
        </p:nvSpPr>
        <p:spPr>
          <a:xfrm>
            <a:off x="11154350" y="603183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9" name="テキスト プレースホルダー 11"/>
          <p:cNvSpPr>
            <a:spLocks noGrp="1"/>
          </p:cNvSpPr>
          <p:nvPr>
            <p:ph type="body" sz="quarter" idx="70" hasCustomPrompt="1"/>
          </p:nvPr>
        </p:nvSpPr>
        <p:spPr>
          <a:xfrm>
            <a:off x="11141994" y="6773176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27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0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500"/>
                            </p:stCondLst>
                            <p:childTnLst>
                              <p:par>
                                <p:cTn id="1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3000"/>
                            </p:stCondLst>
                            <p:childTnLst>
                              <p:par>
                                <p:cTn id="1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3500"/>
                            </p:stCondLst>
                            <p:childTnLst>
                              <p:par>
                                <p:cTn id="216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1618481" y="3748345"/>
            <a:ext cx="5850650" cy="5850650"/>
          </a:xfrm>
          <a:prstGeom prst="ellipse">
            <a:avLst/>
          </a:prstGeo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 smtClean="0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3553761" y="4783525"/>
            <a:ext cx="2070165" cy="207016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1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1753496" y="6808685"/>
            <a:ext cx="5580620" cy="1189757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100000"/>
              </a:lnSpc>
              <a:defRPr sz="4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2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 animBg="1">
        <p:tmplLst>
          <p:tmpl>
            <p:tnLst>
              <p:par>
                <p:cTn presetID="14" presetClass="entr" presetSubtype="1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4" presetClass="entr" presetSubtype="10" fill="hold" nodeType="click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1" grpId="0"/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1890577"/>
            <a:ext cx="3780420" cy="2520000"/>
          </a:xfrm>
          <a:prstGeom prst="round1Rect">
            <a:avLst>
              <a:gd name="adj" fmla="val 6860"/>
            </a:avLst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450304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037960" y="524974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37960" y="599643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743133"/>
            <a:ext cx="3777078" cy="660290"/>
          </a:xfrm>
          <a:prstGeom prst="round1Rect">
            <a:avLst>
              <a:gd name="adj" fmla="val 29767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87887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487887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487887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87887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98972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898972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898972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98972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3100571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3100571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100571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3100571" y="6743133"/>
            <a:ext cx="4042080" cy="660290"/>
          </a:xfrm>
          <a:prstGeom prst="round1Rect">
            <a:avLst>
              <a:gd name="adj" fmla="val 27896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4503049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037960" y="524974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37960" y="601414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755490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528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4878870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4883808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871452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9004566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9007908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9012846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9000490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3097229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1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13100571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2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13105509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3093153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図プレースホルダー 15"/>
          <p:cNvSpPr>
            <a:spLocks noGrp="1"/>
          </p:cNvSpPr>
          <p:nvPr>
            <p:ph type="pic" sz="quarter" idx="64" hasCustomPrompt="1"/>
          </p:nvPr>
        </p:nvSpPr>
        <p:spPr>
          <a:xfrm>
            <a:off x="4878870" y="1890713"/>
            <a:ext cx="4042080" cy="2519362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76" name="図プレースホルダー 15"/>
          <p:cNvSpPr>
            <a:spLocks noGrp="1"/>
          </p:cNvSpPr>
          <p:nvPr>
            <p:ph type="pic" sz="quarter" idx="65" hasCustomPrompt="1"/>
          </p:nvPr>
        </p:nvSpPr>
        <p:spPr>
          <a:xfrm>
            <a:off x="8989720" y="1890577"/>
            <a:ext cx="4042080" cy="251936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77" name="図プレースホルダー 15"/>
          <p:cNvSpPr>
            <a:spLocks noGrp="1"/>
          </p:cNvSpPr>
          <p:nvPr>
            <p:ph type="pic" sz="quarter" idx="66" hasCustomPrompt="1"/>
          </p:nvPr>
        </p:nvSpPr>
        <p:spPr>
          <a:xfrm>
            <a:off x="13100571" y="1891215"/>
            <a:ext cx="4042080" cy="2519362"/>
          </a:xfrm>
          <a:prstGeom prst="round1Rect">
            <a:avLst>
              <a:gd name="adj" fmla="val 9800"/>
            </a:avLst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78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4878870" y="3785710"/>
            <a:ext cx="4042080" cy="624867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9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8989720" y="3785710"/>
            <a:ext cx="4042080" cy="624867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0" name="テキスト プレースホルダー 11"/>
          <p:cNvSpPr>
            <a:spLocks noGrp="1"/>
          </p:cNvSpPr>
          <p:nvPr>
            <p:ph type="body" sz="quarter" idx="69" hasCustomPrompt="1"/>
          </p:nvPr>
        </p:nvSpPr>
        <p:spPr>
          <a:xfrm>
            <a:off x="13100571" y="3785710"/>
            <a:ext cx="4042080" cy="624867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3" name="テキスト プレースホルダー 11"/>
          <p:cNvSpPr>
            <a:spLocks noGrp="1"/>
          </p:cNvSpPr>
          <p:nvPr>
            <p:ph type="body" sz="quarter" idx="70" hasCustomPrompt="1"/>
          </p:nvPr>
        </p:nvSpPr>
        <p:spPr>
          <a:xfrm>
            <a:off x="1556942" y="3474651"/>
            <a:ext cx="2783592" cy="567626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4" name="テキスト プレースホルダー 11"/>
          <p:cNvSpPr>
            <a:spLocks noGrp="1"/>
          </p:cNvSpPr>
          <p:nvPr>
            <p:ph type="body" sz="quarter" idx="71" hasCustomPrompt="1"/>
          </p:nvPr>
        </p:nvSpPr>
        <p:spPr>
          <a:xfrm>
            <a:off x="1696014" y="2718146"/>
            <a:ext cx="2711628" cy="534661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pic>
        <p:nvPicPr>
          <p:cNvPr id="44" name="図 4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892" y="2705099"/>
            <a:ext cx="585177" cy="585177"/>
          </a:xfrm>
          <a:prstGeom prst="rect">
            <a:avLst/>
          </a:prstGeom>
        </p:spPr>
      </p:pic>
      <p:pic>
        <p:nvPicPr>
          <p:cNvPr id="85" name="図 8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72010" y="3848432"/>
            <a:ext cx="585177" cy="58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5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2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75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425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4750"/>
                            </p:stCondLst>
                            <p:childTnLst>
                              <p:par>
                                <p:cTn id="140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  <p:bldP spid="14" grpId="0" animBg="1"/>
      <p:bldP spid="19" grpId="0" animBg="1"/>
      <p:bldP spid="20" grpId="0" animBg="1"/>
      <p:bldP spid="21" grpId="0" animBg="1"/>
      <p:bldP spid="22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2" grpId="0" animBg="1"/>
      <p:bldP spid="33" grpId="0" animBg="1"/>
      <p:bldP spid="34" grpId="0" animBg="1"/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76" grpId="0"/>
      <p:bldP spid="77" grpId="0"/>
      <p:bldP spid="7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b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円/楕円 26"/>
          <p:cNvSpPr/>
          <p:nvPr userDrawn="1"/>
        </p:nvSpPr>
        <p:spPr>
          <a:xfrm>
            <a:off x="14198282" y="6213600"/>
            <a:ext cx="1188926" cy="118892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 userDrawn="1"/>
        </p:nvSpPr>
        <p:spPr>
          <a:xfrm>
            <a:off x="13530104" y="1966361"/>
            <a:ext cx="1037296" cy="103729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 userDrawn="1"/>
        </p:nvSpPr>
        <p:spPr>
          <a:xfrm>
            <a:off x="3060880" y="1810202"/>
            <a:ext cx="902281" cy="9022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5109198" y="5722650"/>
            <a:ext cx="1025291" cy="102529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 userDrawn="1"/>
        </p:nvSpPr>
        <p:spPr>
          <a:xfrm>
            <a:off x="495076" y="6032126"/>
            <a:ext cx="1482480" cy="1482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4712150" y="2938255"/>
            <a:ext cx="3297041" cy="329704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0808391" y="1666041"/>
            <a:ext cx="3375375" cy="33753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11123426" y="3929158"/>
            <a:ext cx="4004652" cy="400465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161915" y="2038155"/>
            <a:ext cx="3130641" cy="313064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1222326" y="4018375"/>
            <a:ext cx="3533742" cy="353374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3293349" y="1588105"/>
            <a:ext cx="4004652" cy="400465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6662184" y="2803240"/>
            <a:ext cx="4904752" cy="4904752"/>
          </a:xfrm>
          <a:prstGeom prst="ellips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93649" y="7843800"/>
            <a:ext cx="13298280" cy="171019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280296" y="4308267"/>
            <a:ext cx="3724232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7117980" y="5098495"/>
            <a:ext cx="4005445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1600776" y="4918475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438461" y="5708703"/>
            <a:ext cx="34203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3747800" y="2530382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3585485" y="3320610"/>
            <a:ext cx="34203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99075" y="5326819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12313" y="3085967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0905956" y="2930720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770548" y="4200173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7343006" y="1750498"/>
            <a:ext cx="902281" cy="9022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17066364" y="6007589"/>
            <a:ext cx="1188926" cy="118892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117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6" grpId="0" animBg="1"/>
      <p:bldP spid="28" grpId="0" animBg="1"/>
      <p:bldP spid="25" grpId="0" animBg="1"/>
      <p:bldP spid="29" grpId="0" animBg="1"/>
      <p:bldP spid="11" grpId="0" animBg="1"/>
      <p:bldP spid="10" grpId="0" animBg="1"/>
      <p:bldP spid="9" grpId="0" animBg="1"/>
      <p:bldP spid="8" grpId="0" animBg="1"/>
      <p:bldP spid="7" grpId="0" animBg="1"/>
      <p:bldP spid="5" grpId="0" animBg="1"/>
      <p:bldP spid="6" grpId="0" animBg="1"/>
      <p:bldP spid="12" grpId="0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30" grpId="0" animBg="1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266" y="2537877"/>
            <a:ext cx="1770720" cy="5119693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931" y="2440526"/>
            <a:ext cx="1462282" cy="5217046"/>
          </a:xfrm>
          <a:prstGeom prst="rect">
            <a:avLst/>
          </a:prstGeom>
          <a:effectLst>
            <a:outerShdw blurRad="76200" dist="88900" dir="13500000" sy="23000" kx="1200000" algn="br" rotWithShape="0">
              <a:prstClr val="black">
                <a:alpha val="20000"/>
              </a:prstClr>
            </a:outerShdw>
          </a:effectLst>
        </p:spPr>
      </p:pic>
      <p:grpSp>
        <p:nvGrpSpPr>
          <p:cNvPr id="7" name="グループ化 6"/>
          <p:cNvGrpSpPr/>
          <p:nvPr userDrawn="1"/>
        </p:nvGrpSpPr>
        <p:grpSpPr>
          <a:xfrm>
            <a:off x="1267331" y="1869009"/>
            <a:ext cx="4793032" cy="1935215"/>
            <a:chOff x="792895" y="118306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8" name="正方形/長方形 7"/>
            <p:cNvSpPr/>
            <p:nvPr userDrawn="1"/>
          </p:nvSpPr>
          <p:spPr>
            <a:xfrm>
              <a:off x="792895" y="118306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" name="二等辺三角形 8"/>
            <p:cNvSpPr/>
            <p:nvPr userDrawn="1"/>
          </p:nvSpPr>
          <p:spPr>
            <a:xfrm rot="5400000">
              <a:off x="5124176" y="2488148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" name="グループ化 9"/>
          <p:cNvGrpSpPr/>
          <p:nvPr userDrawn="1"/>
        </p:nvGrpSpPr>
        <p:grpSpPr>
          <a:xfrm>
            <a:off x="1267331" y="4929349"/>
            <a:ext cx="4793032" cy="1935215"/>
            <a:chOff x="792895" y="424340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1" name="正方形/長方形 10"/>
            <p:cNvSpPr/>
            <p:nvPr userDrawn="1"/>
          </p:nvSpPr>
          <p:spPr>
            <a:xfrm>
              <a:off x="792895" y="424340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二等辺三角形 11"/>
            <p:cNvSpPr/>
            <p:nvPr userDrawn="1"/>
          </p:nvSpPr>
          <p:spPr>
            <a:xfrm rot="5400000">
              <a:off x="5124176" y="4459564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3" name="グループ化 12"/>
          <p:cNvGrpSpPr/>
          <p:nvPr userDrawn="1"/>
        </p:nvGrpSpPr>
        <p:grpSpPr>
          <a:xfrm rot="10800000">
            <a:off x="11978521" y="4929349"/>
            <a:ext cx="4793032" cy="1935215"/>
            <a:chOff x="792895" y="118306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4" name="正方形/長方形 13"/>
            <p:cNvSpPr/>
            <p:nvPr userDrawn="1"/>
          </p:nvSpPr>
          <p:spPr>
            <a:xfrm>
              <a:off x="792895" y="118306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二等辺三角形 14"/>
            <p:cNvSpPr/>
            <p:nvPr userDrawn="1"/>
          </p:nvSpPr>
          <p:spPr>
            <a:xfrm rot="5400000">
              <a:off x="5124176" y="2488148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" name="グループ化 15"/>
          <p:cNvGrpSpPr/>
          <p:nvPr userDrawn="1"/>
        </p:nvGrpSpPr>
        <p:grpSpPr>
          <a:xfrm rot="10800000">
            <a:off x="11980312" y="1868654"/>
            <a:ext cx="4793032" cy="1935215"/>
            <a:chOff x="792895" y="424340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7" name="正方形/長方形 16"/>
            <p:cNvSpPr/>
            <p:nvPr userDrawn="1"/>
          </p:nvSpPr>
          <p:spPr>
            <a:xfrm>
              <a:off x="792895" y="424340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二等辺三角形 17"/>
            <p:cNvSpPr/>
            <p:nvPr userDrawn="1"/>
          </p:nvSpPr>
          <p:spPr>
            <a:xfrm rot="5400000">
              <a:off x="5124176" y="4459564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361568" y="1996094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361568" y="5084048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2338561" y="2003668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392020" y="5084048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3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93649" y="7843800"/>
            <a:ext cx="132982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90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8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2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円/楕円 4"/>
          <p:cNvSpPr/>
          <p:nvPr userDrawn="1"/>
        </p:nvSpPr>
        <p:spPr>
          <a:xfrm>
            <a:off x="5992856" y="2443200"/>
            <a:ext cx="6300700" cy="63007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>
            <a:spLocks noChangeAspect="1"/>
          </p:cNvSpPr>
          <p:nvPr userDrawn="1"/>
        </p:nvSpPr>
        <p:spPr>
          <a:xfrm>
            <a:off x="5992856" y="2443200"/>
            <a:ext cx="6300700" cy="63007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円/楕円 9"/>
          <p:cNvSpPr>
            <a:spLocks noChangeAspect="1"/>
          </p:cNvSpPr>
          <p:nvPr userDrawn="1"/>
        </p:nvSpPr>
        <p:spPr>
          <a:xfrm>
            <a:off x="6399353" y="3256194"/>
            <a:ext cx="5487706" cy="548770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>
            <a:spLocks noChangeAspect="1"/>
          </p:cNvSpPr>
          <p:nvPr userDrawn="1"/>
        </p:nvSpPr>
        <p:spPr>
          <a:xfrm>
            <a:off x="6805850" y="4069187"/>
            <a:ext cx="4674713" cy="4674713"/>
          </a:xfrm>
          <a:prstGeom prst="ellips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>
            <a:spLocks noChangeAspect="1"/>
          </p:cNvSpPr>
          <p:nvPr userDrawn="1"/>
        </p:nvSpPr>
        <p:spPr>
          <a:xfrm>
            <a:off x="7212347" y="4882181"/>
            <a:ext cx="3861719" cy="3861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7618843" y="5695174"/>
            <a:ext cx="3048726" cy="304872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8025340" y="6508168"/>
            <a:ext cx="2235732" cy="22357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013777" y="7337131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13777" y="5821478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8013777" y="5008485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013777" y="4141776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8013777" y="3331686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013777" y="2521596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 flipH="1">
            <a:off x="10268332" y="2836631"/>
            <a:ext cx="2617548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 userDrawn="1"/>
        </p:nvCxnSpPr>
        <p:spPr>
          <a:xfrm flipH="1">
            <a:off x="5490542" y="3691726"/>
            <a:ext cx="2527539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 userDrawn="1"/>
        </p:nvCxnSpPr>
        <p:spPr>
          <a:xfrm flipH="1">
            <a:off x="10358341" y="4501816"/>
            <a:ext cx="2527539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 userDrawn="1"/>
        </p:nvCxnSpPr>
        <p:spPr>
          <a:xfrm flipH="1">
            <a:off x="5497801" y="5356911"/>
            <a:ext cx="2527539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 userDrawn="1"/>
        </p:nvCxnSpPr>
        <p:spPr>
          <a:xfrm flipH="1">
            <a:off x="10216069" y="6167001"/>
            <a:ext cx="2669811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 userDrawn="1"/>
        </p:nvCxnSpPr>
        <p:spPr>
          <a:xfrm flipH="1">
            <a:off x="5497801" y="6977091"/>
            <a:ext cx="2925325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3013636" y="3017852"/>
            <a:ext cx="4860540" cy="8989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3013636" y="2476591"/>
            <a:ext cx="4860540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3013636" y="4683037"/>
            <a:ext cx="4860540" cy="8989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3013636" y="4141776"/>
            <a:ext cx="4860540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3013636" y="6348221"/>
            <a:ext cx="4860540" cy="8989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3013636" y="5806960"/>
            <a:ext cx="4860540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637261" y="3885412"/>
            <a:ext cx="4860540" cy="89890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637261" y="3344151"/>
            <a:ext cx="4860540" cy="645023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637261" y="5550597"/>
            <a:ext cx="4860540" cy="89890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637261" y="5009336"/>
            <a:ext cx="4860540" cy="645023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637261" y="7215781"/>
            <a:ext cx="4860540" cy="89890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6674520"/>
            <a:ext cx="4860540" cy="645023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41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00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0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0" grpId="0" animBg="1"/>
      <p:bldP spid="9" grpId="0" animBg="1"/>
      <p:bldP spid="8" grpId="0" animBg="1"/>
      <p:bldP spid="7" grpId="0" animBg="1"/>
      <p:bldP spid="6" grpId="0" animBg="1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33" grpId="0"/>
      <p:bldP spid="34" grpId="0"/>
      <p:bldP spid="35" grpId="0"/>
      <p:bldP spid="36" grpId="0"/>
      <p:bldP spid="37" grpId="0"/>
      <p:bldP spid="3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07291" y="1966589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642706" y="1678115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822726" y="1678115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07291" y="3530513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4642706" y="3242039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4822726" y="3242039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07291" y="5094437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4642706" y="4805963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4822726" y="4805963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907291" y="6658361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642706" y="6369887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4822726" y="6369887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907291" y="8222284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642706" y="7933810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4822726" y="7933810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49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50"/>
                            </p:stCondLst>
                            <p:childTnLst>
                              <p:par>
                                <p:cTn id="5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93649" y="7843800"/>
            <a:ext cx="132982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2493649" y="7167104"/>
            <a:ext cx="13298280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8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98488" y="7798795"/>
            <a:ext cx="7762453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98488" y="7167104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491699" y="7790558"/>
            <a:ext cx="7762453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491699" y="7158867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40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2 Column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491699" y="6540276"/>
            <a:ext cx="7762453" cy="206860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491699" y="5908586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491699" y="3209905"/>
            <a:ext cx="7762453" cy="206860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491699" y="2578215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2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76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62286" y="2758235"/>
            <a:ext cx="16741860" cy="1664619"/>
          </a:xfrm>
          <a:prstGeom prst="rect">
            <a:avLst/>
          </a:prstGeom>
        </p:spPr>
        <p:txBody>
          <a:bodyPr anchor="b"/>
          <a:lstStyle>
            <a:lvl1pPr algn="ctr">
              <a:defRPr sz="9600"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14314" y="4288405"/>
            <a:ext cx="16057784" cy="900100"/>
          </a:xfrm>
        </p:spPr>
        <p:txBody>
          <a:bodyPr anchor="t">
            <a:noAutofit/>
          </a:bodyPr>
          <a:lstStyle>
            <a:lvl1pPr algn="ctr">
              <a:defRPr sz="4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104424" y="6133610"/>
            <a:ext cx="14077564" cy="247527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2623107" y="5638555"/>
            <a:ext cx="13040199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91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0" y="0"/>
            <a:ext cx="18286413" cy="51435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7271" y="1228065"/>
            <a:ext cx="16831870" cy="2459238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27272" y="3405437"/>
            <a:ext cx="16831870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5143500"/>
            <a:ext cx="18286413" cy="51435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1834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772276" y="2173170"/>
            <a:ext cx="5809079" cy="5809583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963207" y="2364118"/>
            <a:ext cx="5427217" cy="542768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117981" y="1768125"/>
            <a:ext cx="10351150" cy="1191125"/>
          </a:xfrm>
          <a:prstGeom prst="rect">
            <a:avLst/>
          </a:prstGeom>
        </p:spPr>
        <p:txBody>
          <a:bodyPr anchor="b"/>
          <a:lstStyle>
            <a:lvl1pPr algn="l">
              <a:defRPr sz="5400" spc="1500" baseline="0"/>
            </a:lvl1pPr>
          </a:lstStyle>
          <a:p>
            <a:r>
              <a:rPr lang="en-US" altLang="ja-JP" dirty="0" smtClean="0"/>
              <a:t>NAME HERE</a:t>
            </a:r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072976" y="2983261"/>
            <a:ext cx="10351150" cy="256528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01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0"/>
            <a:ext cx="3676815" cy="102870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772276" y="2173170"/>
            <a:ext cx="5809079" cy="5809583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963207" y="2364118"/>
            <a:ext cx="5427217" cy="542768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117981" y="1543100"/>
            <a:ext cx="10351150" cy="1169564"/>
          </a:xfrm>
          <a:prstGeom prst="rect">
            <a:avLst/>
          </a:prstGeom>
        </p:spPr>
        <p:txBody>
          <a:bodyPr anchor="b"/>
          <a:lstStyle>
            <a:lvl1pPr algn="l">
              <a:defRPr sz="5400" spc="1500" baseline="0"/>
            </a:lvl1pPr>
          </a:lstStyle>
          <a:p>
            <a:r>
              <a:rPr lang="en-US" altLang="ja-JP" dirty="0" smtClean="0"/>
              <a:t>NAME HERE</a:t>
            </a:r>
            <a:endParaRPr kumimoji="1" lang="ja-JP" altLang="en-US" dirty="0"/>
          </a:p>
        </p:txBody>
      </p:sp>
      <p:sp>
        <p:nvSpPr>
          <p:cNvPr id="2" name="ホームベース 1"/>
          <p:cNvSpPr/>
          <p:nvPr userDrawn="1"/>
        </p:nvSpPr>
        <p:spPr>
          <a:xfrm>
            <a:off x="7133339" y="308933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613036" y="3472680"/>
            <a:ext cx="954106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613036" y="2893250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7133339" y="479952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613036" y="5182870"/>
            <a:ext cx="954106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7613036" y="4603440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7555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800"/>
                            </p:stCondLst>
                            <p:childTnLst>
                              <p:par>
                                <p:cTn id="4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  <p:bldP spid="6" grpId="0"/>
      <p:bldP spid="7" grpId="0"/>
      <p:bldP spid="2" grpId="0" animBg="1"/>
      <p:bldP spid="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17065166" y="9251885"/>
            <a:ext cx="405045" cy="1035115"/>
          </a:xfrm>
          <a:prstGeom prst="rect">
            <a:avLst/>
          </a:prstGeom>
          <a:solidFill>
            <a:schemeClr val="bg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0" y="8204135"/>
            <a:ext cx="18286413" cy="20955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72276" y="1271022"/>
            <a:ext cx="5809079" cy="5809583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963207" y="1461970"/>
            <a:ext cx="5427217" cy="542768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117981" y="901252"/>
            <a:ext cx="10351150" cy="1814061"/>
          </a:xfrm>
          <a:prstGeom prst="rect">
            <a:avLst/>
          </a:prstGeom>
        </p:spPr>
        <p:txBody>
          <a:bodyPr anchor="b"/>
          <a:lstStyle>
            <a:lvl1pPr algn="l">
              <a:defRPr sz="9600" spc="600" baseline="0"/>
            </a:lvl1pPr>
          </a:lstStyle>
          <a:p>
            <a:r>
              <a:rPr lang="en-US" altLang="ja-JP" dirty="0" smtClean="0"/>
              <a:t>NAME HERE</a:t>
            </a:r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123775" y="2387210"/>
            <a:ext cx="10345355" cy="990542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44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085676" y="5714552"/>
            <a:ext cx="10351150" cy="176574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2" name="円/楕円 1"/>
          <p:cNvSpPr/>
          <p:nvPr userDrawn="1"/>
        </p:nvSpPr>
        <p:spPr>
          <a:xfrm>
            <a:off x="7150098" y="3515412"/>
            <a:ext cx="1966913" cy="1966913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9639298" y="3515411"/>
            <a:ext cx="1966913" cy="1966913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2128498" y="3515411"/>
            <a:ext cx="1966913" cy="1966913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276176" y="3996482"/>
            <a:ext cx="1726537" cy="99054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2248685" y="4003597"/>
            <a:ext cx="1726537" cy="99054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759485" y="3998013"/>
            <a:ext cx="1726537" cy="99054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3286147" y="8711104"/>
            <a:ext cx="836737" cy="8367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4120247" y="8622205"/>
            <a:ext cx="3169454" cy="105410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7656617" y="8711104"/>
            <a:ext cx="836737" cy="8367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8490717" y="8634905"/>
            <a:ext cx="3169454" cy="105410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31" hasCustomPrompt="1"/>
          </p:nvPr>
        </p:nvSpPr>
        <p:spPr>
          <a:xfrm>
            <a:off x="12025417" y="8711104"/>
            <a:ext cx="836737" cy="8367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859517" y="8622205"/>
            <a:ext cx="3169454" cy="105410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44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5" grpId="0" animBg="1"/>
      <p:bldP spid="6" grpId="0"/>
      <p:bldP spid="7" grpId="0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id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862286" y="5593550"/>
            <a:ext cx="16606845" cy="1011105"/>
          </a:xfrm>
          <a:prstGeom prst="rect">
            <a:avLst/>
          </a:prstGeom>
        </p:spPr>
        <p:txBody>
          <a:bodyPr anchor="b"/>
          <a:lstStyle>
            <a:lvl1pPr algn="ctr">
              <a:defRPr sz="5400" spc="1500" baseline="0"/>
            </a:lvl1pPr>
          </a:lstStyle>
          <a:p>
            <a:r>
              <a:rPr lang="en-US" altLang="ja-JP" dirty="0" smtClean="0"/>
              <a:t>NAME HERE</a:t>
            </a:r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623106" y="7573772"/>
            <a:ext cx="13040199" cy="1530168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6802946" y="777992"/>
            <a:ext cx="4631885" cy="4632286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7005046" y="980110"/>
            <a:ext cx="4227685" cy="4228051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Image</a:t>
            </a:r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594582" y="6493650"/>
            <a:ext cx="13097249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12" name="直線コネクタ 11"/>
          <p:cNvCxnSpPr/>
          <p:nvPr userDrawn="1"/>
        </p:nvCxnSpPr>
        <p:spPr>
          <a:xfrm>
            <a:off x="2623107" y="7393750"/>
            <a:ext cx="13040199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40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6" presetClass="entr" presetSubtype="37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/>
      <p:bldP spid="1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547252" y="3343301"/>
            <a:ext cx="7470830" cy="3555394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ts val="9000"/>
              </a:lnSpc>
              <a:defRPr sz="9600" spc="6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8245165" y="3163280"/>
            <a:ext cx="90010" cy="3555395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513136" y="3320797"/>
            <a:ext cx="8505945" cy="32403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26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2443200"/>
            <a:ext cx="16057784" cy="1763774"/>
          </a:xfrm>
        </p:spPr>
        <p:txBody>
          <a:bodyPr anchor="b">
            <a:noAutofit/>
          </a:bodyPr>
          <a:lstStyle>
            <a:lvl1pPr algn="ctr"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4423420"/>
            <a:ext cx="16057784" cy="324036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03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5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Word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/楕円 16"/>
          <p:cNvSpPr/>
          <p:nvPr userDrawn="1"/>
        </p:nvSpPr>
        <p:spPr>
          <a:xfrm>
            <a:off x="939800" y="1788632"/>
            <a:ext cx="6572725" cy="6572725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 userDrawn="1"/>
        </p:nvSpPr>
        <p:spPr>
          <a:xfrm>
            <a:off x="1939273" y="2788105"/>
            <a:ext cx="4573781" cy="4573781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108091" y="2983260"/>
            <a:ext cx="9451050" cy="436548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1132316" y="3838355"/>
            <a:ext cx="6480720" cy="2655295"/>
          </a:xfrm>
          <a:prstGeom prst="rect">
            <a:avLst/>
          </a:prstGeom>
        </p:spPr>
        <p:txBody>
          <a:bodyPr anchor="ctr"/>
          <a:lstStyle>
            <a:lvl1pPr algn="ctr">
              <a:defRPr sz="6600" spc="1500" baseline="0"/>
            </a:lvl1pPr>
          </a:lstStyle>
          <a:p>
            <a:r>
              <a:rPr lang="en-US" altLang="ja-JP" dirty="0" smtClean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2080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 flipV="1">
            <a:off x="2393174" y="1835920"/>
            <a:ext cx="12735697" cy="721689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01904">
            <a:off x="-1694619" y="10183702"/>
            <a:ext cx="1434756" cy="1434756"/>
          </a:xfrm>
          <a:prstGeom prst="rect">
            <a:avLst/>
          </a:prstGeom>
        </p:spPr>
      </p:pic>
      <p:sp>
        <p:nvSpPr>
          <p:cNvPr id="13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648151" y="5638555"/>
            <a:ext cx="8682531" cy="1808779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648151" y="7483760"/>
            <a:ext cx="8682531" cy="157517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grpSp>
        <p:nvGrpSpPr>
          <p:cNvPr id="20" name="グループ化 19"/>
          <p:cNvGrpSpPr/>
          <p:nvPr userDrawn="1"/>
        </p:nvGrpSpPr>
        <p:grpSpPr>
          <a:xfrm>
            <a:off x="2483247" y="6718675"/>
            <a:ext cx="3914654" cy="585065"/>
            <a:chOff x="4732716" y="5998594"/>
            <a:chExt cx="2970330" cy="443931"/>
          </a:xfrm>
        </p:grpSpPr>
        <p:sp>
          <p:nvSpPr>
            <p:cNvPr id="18" name="直角三角形 17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2572476" y="6690241"/>
            <a:ext cx="281710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grpSp>
        <p:nvGrpSpPr>
          <p:cNvPr id="22" name="グループ化 21"/>
          <p:cNvGrpSpPr/>
          <p:nvPr userDrawn="1"/>
        </p:nvGrpSpPr>
        <p:grpSpPr>
          <a:xfrm>
            <a:off x="6173657" y="4631875"/>
            <a:ext cx="3914654" cy="585065"/>
            <a:chOff x="4732716" y="5998594"/>
            <a:chExt cx="2970330" cy="443931"/>
          </a:xfrm>
        </p:grpSpPr>
        <p:sp>
          <p:nvSpPr>
            <p:cNvPr id="23" name="直角三角形 22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6262886" y="4603441"/>
            <a:ext cx="281710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grpSp>
        <p:nvGrpSpPr>
          <p:cNvPr id="26" name="グループ化 25"/>
          <p:cNvGrpSpPr/>
          <p:nvPr userDrawn="1"/>
        </p:nvGrpSpPr>
        <p:grpSpPr>
          <a:xfrm>
            <a:off x="9999082" y="2471634"/>
            <a:ext cx="3914654" cy="585065"/>
            <a:chOff x="4732716" y="5998594"/>
            <a:chExt cx="2970330" cy="443931"/>
          </a:xfrm>
        </p:grpSpPr>
        <p:sp>
          <p:nvSpPr>
            <p:cNvPr id="27" name="直角三角形 26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088311" y="2443200"/>
            <a:ext cx="281710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02345" y="5503951"/>
            <a:ext cx="5138397" cy="848975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5174939" y="3436958"/>
            <a:ext cx="5138397" cy="848975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9000364" y="1273070"/>
            <a:ext cx="5138397" cy="848975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67231" y="6133610"/>
            <a:ext cx="6120679" cy="58506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4147651" y="4063381"/>
            <a:ext cx="6120679" cy="58506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973076" y="1903140"/>
            <a:ext cx="6120679" cy="58506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30" name="直線コネクタ 29"/>
          <p:cNvCxnSpPr/>
          <p:nvPr userDrawn="1"/>
        </p:nvCxnSpPr>
        <p:spPr>
          <a:xfrm>
            <a:off x="8603146" y="7393750"/>
            <a:ext cx="96832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75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2231 -0.927 L 0.09315 -0.0872 " pathEditMode="fixed" rAng="0" ptsTypes="AA">
                                      <p:cBhvr>
                                        <p:cTn id="6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458" y="4199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Word - 4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円/楕円 25"/>
          <p:cNvSpPr/>
          <p:nvPr userDrawn="1"/>
        </p:nvSpPr>
        <p:spPr>
          <a:xfrm>
            <a:off x="939800" y="1788632"/>
            <a:ext cx="6572725" cy="6572725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 userDrawn="1"/>
        </p:nvSpPr>
        <p:spPr>
          <a:xfrm>
            <a:off x="1939273" y="2788105"/>
            <a:ext cx="4573781" cy="4573781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0088310" y="1543100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9953295" y="1453090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1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748051" y="1858135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088310" y="3478315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13" name="直線コネクタ 12"/>
          <p:cNvCxnSpPr/>
          <p:nvPr userDrawn="1"/>
        </p:nvCxnSpPr>
        <p:spPr>
          <a:xfrm>
            <a:off x="9953295" y="3388305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プレースホルダー 11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7748051" y="3793350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0088310" y="5413530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16" name="直線コネクタ 15"/>
          <p:cNvCxnSpPr/>
          <p:nvPr userDrawn="1"/>
        </p:nvCxnSpPr>
        <p:spPr>
          <a:xfrm>
            <a:off x="9953295" y="5323520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プレースホルダー 1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7748051" y="5728565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0088310" y="7393466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>
            <a:off x="9953295" y="7303456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11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7748051" y="7708501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1132316" y="3838355"/>
            <a:ext cx="6480720" cy="2655295"/>
          </a:xfrm>
          <a:prstGeom prst="rect">
            <a:avLst/>
          </a:prstGeom>
        </p:spPr>
        <p:txBody>
          <a:bodyPr anchor="ctr"/>
          <a:lstStyle>
            <a:lvl1pPr algn="ctr">
              <a:defRPr sz="6600" spc="1500" baseline="0"/>
            </a:lvl1pPr>
          </a:lstStyle>
          <a:p>
            <a:r>
              <a:rPr lang="en-US" altLang="ja-JP" dirty="0" smtClean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681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7" grpId="0"/>
      <p:bldP spid="11" grpId="0"/>
      <p:bldP spid="12" grpId="0"/>
      <p:bldP spid="14" grpId="0"/>
      <p:bldP spid="15" grpId="0"/>
      <p:bldP spid="17" grpId="0"/>
      <p:bldP spid="18" grpId="0"/>
      <p:bldP spid="20" grpId="0"/>
      <p:bldP spid="21" grpId="0"/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0500547" cy="10287000"/>
          </a:xfrm>
          <a:custGeom>
            <a:avLst/>
            <a:gdLst/>
            <a:ahLst/>
            <a:cxnLst/>
            <a:rect l="l" t="t" r="r" b="b"/>
            <a:pathLst>
              <a:path w="10500547" h="10287000">
                <a:moveTo>
                  <a:pt x="0" y="0"/>
                </a:moveTo>
                <a:lnTo>
                  <a:pt x="7928797" y="0"/>
                </a:lnTo>
                <a:lnTo>
                  <a:pt x="10500547" y="10287000"/>
                </a:lnTo>
                <a:lnTo>
                  <a:pt x="0" y="10287000"/>
                </a:lnTo>
                <a:close/>
              </a:path>
            </a:pathLst>
          </a:cu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14"/>
          <p:cNvSpPr>
            <a:spLocks noGrp="1"/>
          </p:cNvSpPr>
          <p:nvPr>
            <p:ph type="pic" sz="quarter" idx="13" hasCustomPrompt="1"/>
          </p:nvPr>
        </p:nvSpPr>
        <p:spPr>
          <a:xfrm>
            <a:off x="8063086" y="3208285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288111" y="3208285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683264" y="3163280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863286" y="3658335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9" name="図プレースホルダー 14"/>
          <p:cNvSpPr>
            <a:spLocks noGrp="1"/>
          </p:cNvSpPr>
          <p:nvPr>
            <p:ph type="pic" sz="quarter" idx="18" hasCustomPrompt="1"/>
          </p:nvPr>
        </p:nvSpPr>
        <p:spPr>
          <a:xfrm>
            <a:off x="8423126" y="4648444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648151" y="4648444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0043304" y="4603439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223326" y="5098494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4" name="図プレースホルダー 14"/>
          <p:cNvSpPr>
            <a:spLocks noGrp="1"/>
          </p:cNvSpPr>
          <p:nvPr>
            <p:ph type="pic" sz="quarter" idx="23" hasCustomPrompt="1"/>
          </p:nvPr>
        </p:nvSpPr>
        <p:spPr>
          <a:xfrm>
            <a:off x="8783166" y="6088606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008191" y="6088606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0403344" y="6043601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583366" y="6538656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8" name="図プレースホルダー 14"/>
          <p:cNvSpPr>
            <a:spLocks noGrp="1"/>
          </p:cNvSpPr>
          <p:nvPr>
            <p:ph type="pic" sz="quarter" idx="27" hasCustomPrompt="1"/>
          </p:nvPr>
        </p:nvSpPr>
        <p:spPr>
          <a:xfrm>
            <a:off x="9143206" y="7528765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9368231" y="7528765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763384" y="7483760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0943406" y="7978815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8783166" y="507985"/>
            <a:ext cx="8865985" cy="1178709"/>
          </a:xfrm>
        </p:spPr>
        <p:txBody>
          <a:bodyPr anchor="b">
            <a:noAutofit/>
          </a:bodyPr>
          <a:lstStyle>
            <a:lvl1pPr algn="l"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8783165" y="1633110"/>
            <a:ext cx="8865985" cy="11251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8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/>
      <p:bldP spid="19" grpId="0" animBg="1"/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/>
      <p:bldP spid="24" grpId="0" animBg="1"/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/>
      <p:bldP spid="27" grpId="0"/>
      <p:bldP spid="28" grpId="0" animBg="1"/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/>
      <p:bldP spid="31" grpId="0"/>
      <p:bldP spid="33" grpId="0"/>
      <p:bldP spid="34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718300"/>
            <a:ext cx="18286413" cy="990600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defRPr sz="40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2" hasCustomPrompt="1"/>
          </p:nvPr>
        </p:nvSpPr>
        <p:spPr>
          <a:xfrm>
            <a:off x="-794" y="7708784"/>
            <a:ext cx="18286413" cy="2578215"/>
          </a:xfrm>
          <a:solidFill>
            <a:schemeClr val="tx2">
              <a:alpha val="69000"/>
            </a:scheme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14919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uiExpand="1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uiExpand="1" build="allAtOnce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9142412" y="0"/>
            <a:ext cx="1" cy="10287000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8973504" y="280324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9458241" y="2353190"/>
            <a:ext cx="6930769" cy="630070"/>
            <a:chOff x="9458241" y="1768125"/>
            <a:chExt cx="6930769" cy="630070"/>
          </a:xfrm>
        </p:grpSpPr>
        <p:sp>
          <p:nvSpPr>
            <p:cNvPr id="13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763386" y="224969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718381" y="298326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altLang="ja-JP" dirty="0" smtClean="0"/>
          </a:p>
          <a:p>
            <a:pPr lvl="0"/>
            <a:endParaRPr lang="en-US" altLang="ja-JP" dirty="0" smtClean="0"/>
          </a:p>
        </p:txBody>
      </p:sp>
      <p:sp>
        <p:nvSpPr>
          <p:cNvPr id="16" name="円/楕円 15"/>
          <p:cNvSpPr/>
          <p:nvPr userDrawn="1"/>
        </p:nvSpPr>
        <p:spPr>
          <a:xfrm>
            <a:off x="8973504" y="5008485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 rot="10800000" flipV="1">
            <a:off x="1852397" y="4603440"/>
            <a:ext cx="6930769" cy="630070"/>
            <a:chOff x="9458241" y="1768125"/>
            <a:chExt cx="6930769" cy="630070"/>
          </a:xfrm>
        </p:grpSpPr>
        <p:sp>
          <p:nvSpPr>
            <p:cNvPr id="19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257442" y="4513430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2302447" y="5246996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altLang="ja-JP" dirty="0" smtClean="0"/>
          </a:p>
          <a:p>
            <a:pPr lvl="0"/>
            <a:endParaRPr lang="en-US" altLang="ja-JP" dirty="0" smtClean="0"/>
          </a:p>
        </p:txBody>
      </p:sp>
      <p:sp>
        <p:nvSpPr>
          <p:cNvPr id="23" name="円/楕円 22"/>
          <p:cNvSpPr/>
          <p:nvPr userDrawn="1"/>
        </p:nvSpPr>
        <p:spPr>
          <a:xfrm>
            <a:off x="8973504" y="712372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24" name="グループ化 23"/>
          <p:cNvGrpSpPr/>
          <p:nvPr userDrawn="1"/>
        </p:nvGrpSpPr>
        <p:grpSpPr>
          <a:xfrm>
            <a:off x="9458241" y="6673670"/>
            <a:ext cx="6930769" cy="630070"/>
            <a:chOff x="9458241" y="1768125"/>
            <a:chExt cx="6930769" cy="630070"/>
          </a:xfrm>
        </p:grpSpPr>
        <p:sp>
          <p:nvSpPr>
            <p:cNvPr id="25" name="平行四辺形 24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平行四辺形 25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763386" y="657017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718381" y="730374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altLang="ja-JP" dirty="0" smtClean="0"/>
          </a:p>
          <a:p>
            <a:pPr lvl="0"/>
            <a:endParaRPr lang="en-US" altLang="ja-JP" dirty="0" smtClean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37261" y="372970"/>
            <a:ext cx="7045907" cy="1358729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37261" y="1768125"/>
            <a:ext cx="7045907" cy="22502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31" name="直線コネクタ 30"/>
          <p:cNvCxnSpPr/>
          <p:nvPr userDrawn="1"/>
        </p:nvCxnSpPr>
        <p:spPr>
          <a:xfrm>
            <a:off x="0" y="1678115"/>
            <a:ext cx="7793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円/楕円 32"/>
          <p:cNvSpPr/>
          <p:nvPr userDrawn="1"/>
        </p:nvSpPr>
        <p:spPr>
          <a:xfrm>
            <a:off x="8714865" y="8833910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558141" y="8949482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0000</a:t>
            </a:r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714865" y="507985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8558141" y="623557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63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00"/>
                            </p:stCondLst>
                            <p:childTnLst>
                              <p:par>
                                <p:cTn id="2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800"/>
                            </p:stCondLst>
                            <p:childTnLst>
                              <p:par>
                                <p:cTn id="46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800"/>
                            </p:stCondLst>
                            <p:childTnLst>
                              <p:par>
                                <p:cTn id="63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800"/>
                            </p:stCondLst>
                            <p:childTnLst>
                              <p:par>
                                <p:cTn id="80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714865" y="507985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8558141" y="623557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0000</a:t>
            </a:r>
            <a:endParaRPr lang="en-US" dirty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9142412" y="0"/>
            <a:ext cx="1" cy="10287000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8973504" y="280324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9458241" y="4558435"/>
            <a:ext cx="6930769" cy="630070"/>
            <a:chOff x="9458241" y="1768125"/>
            <a:chExt cx="6930769" cy="630070"/>
          </a:xfrm>
        </p:grpSpPr>
        <p:sp>
          <p:nvSpPr>
            <p:cNvPr id="13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763386" y="4454940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718381" y="5188506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altLang="ja-JP" dirty="0" smtClean="0"/>
          </a:p>
          <a:p>
            <a:pPr lvl="0"/>
            <a:endParaRPr lang="en-US" altLang="ja-JP" dirty="0" smtClean="0"/>
          </a:p>
        </p:txBody>
      </p:sp>
      <p:sp>
        <p:nvSpPr>
          <p:cNvPr id="16" name="円/楕円 15"/>
          <p:cNvSpPr/>
          <p:nvPr userDrawn="1"/>
        </p:nvSpPr>
        <p:spPr>
          <a:xfrm>
            <a:off x="8973504" y="5008485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 rot="10800000" flipV="1">
            <a:off x="1852397" y="6700850"/>
            <a:ext cx="6930769" cy="630070"/>
            <a:chOff x="9458241" y="1768125"/>
            <a:chExt cx="6930769" cy="630070"/>
          </a:xfrm>
        </p:grpSpPr>
        <p:sp>
          <p:nvSpPr>
            <p:cNvPr id="19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257442" y="6597355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2302447" y="7330921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altLang="ja-JP" dirty="0" smtClean="0"/>
          </a:p>
          <a:p>
            <a:pPr lvl="0"/>
            <a:endParaRPr lang="en-US" altLang="ja-JP" dirty="0" smtClean="0"/>
          </a:p>
        </p:txBody>
      </p:sp>
      <p:sp>
        <p:nvSpPr>
          <p:cNvPr id="23" name="円/楕円 22"/>
          <p:cNvSpPr/>
          <p:nvPr userDrawn="1"/>
        </p:nvSpPr>
        <p:spPr>
          <a:xfrm>
            <a:off x="8973504" y="712372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 userDrawn="1"/>
        </p:nvSpPr>
        <p:spPr>
          <a:xfrm>
            <a:off x="8714865" y="8833910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558141" y="8949482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0000</a:t>
            </a:r>
            <a:endParaRPr lang="en-US" dirty="0"/>
          </a:p>
        </p:txBody>
      </p:sp>
      <p:grpSp>
        <p:nvGrpSpPr>
          <p:cNvPr id="35" name="グループ化 34"/>
          <p:cNvGrpSpPr/>
          <p:nvPr userDrawn="1"/>
        </p:nvGrpSpPr>
        <p:grpSpPr>
          <a:xfrm rot="10800000" flipV="1">
            <a:off x="1852397" y="2366675"/>
            <a:ext cx="6930769" cy="630070"/>
            <a:chOff x="9458241" y="1768125"/>
            <a:chExt cx="6930769" cy="630070"/>
          </a:xfrm>
        </p:grpSpPr>
        <p:sp>
          <p:nvSpPr>
            <p:cNvPr id="36" name="平行四辺形 35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平行四辺形 36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2257442" y="2263180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2302447" y="2996746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altLang="ja-JP" dirty="0" smtClean="0"/>
          </a:p>
          <a:p>
            <a:pPr lvl="0"/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68220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50"/>
                            </p:stCondLst>
                            <p:childTnLst>
                              <p:par>
                                <p:cTn id="5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50"/>
                            </p:stCondLst>
                            <p:childTnLst>
                              <p:par>
                                <p:cTn id="69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33" grpId="0" animBg="1"/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714865" y="507985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8558141" y="623557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0000</a:t>
            </a:r>
            <a:endParaRPr lang="en-US" dirty="0"/>
          </a:p>
        </p:txBody>
      </p:sp>
      <p:cxnSp>
        <p:nvCxnSpPr>
          <p:cNvPr id="8" name="直線コネクタ 7"/>
          <p:cNvCxnSpPr>
            <a:endCxn id="33" idx="4"/>
          </p:cNvCxnSpPr>
          <p:nvPr userDrawn="1"/>
        </p:nvCxnSpPr>
        <p:spPr>
          <a:xfrm>
            <a:off x="9142412" y="0"/>
            <a:ext cx="1" cy="9689005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8973504" y="280324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9458241" y="2353190"/>
            <a:ext cx="6930769" cy="630070"/>
            <a:chOff x="9458241" y="1768125"/>
            <a:chExt cx="6930769" cy="630070"/>
          </a:xfrm>
        </p:grpSpPr>
        <p:sp>
          <p:nvSpPr>
            <p:cNvPr id="13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763386" y="224969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718381" y="298326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altLang="ja-JP" dirty="0" smtClean="0"/>
          </a:p>
          <a:p>
            <a:pPr lvl="0"/>
            <a:endParaRPr lang="en-US" altLang="ja-JP" dirty="0" smtClean="0"/>
          </a:p>
        </p:txBody>
      </p:sp>
      <p:sp>
        <p:nvSpPr>
          <p:cNvPr id="16" name="円/楕円 15"/>
          <p:cNvSpPr/>
          <p:nvPr userDrawn="1"/>
        </p:nvSpPr>
        <p:spPr>
          <a:xfrm>
            <a:off x="8973504" y="5008485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 rot="10800000" flipV="1">
            <a:off x="1852397" y="4571920"/>
            <a:ext cx="6930769" cy="630070"/>
            <a:chOff x="9458241" y="1768125"/>
            <a:chExt cx="6930769" cy="630070"/>
          </a:xfrm>
        </p:grpSpPr>
        <p:sp>
          <p:nvSpPr>
            <p:cNvPr id="19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257442" y="4468425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2302447" y="5201991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altLang="ja-JP" dirty="0" smtClean="0"/>
          </a:p>
          <a:p>
            <a:pPr lvl="0"/>
            <a:endParaRPr lang="en-US" altLang="ja-JP" dirty="0" smtClean="0"/>
          </a:p>
        </p:txBody>
      </p:sp>
      <p:sp>
        <p:nvSpPr>
          <p:cNvPr id="23" name="円/楕円 22"/>
          <p:cNvSpPr/>
          <p:nvPr userDrawn="1"/>
        </p:nvSpPr>
        <p:spPr>
          <a:xfrm>
            <a:off x="8973504" y="712372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24" name="グループ化 23"/>
          <p:cNvGrpSpPr/>
          <p:nvPr userDrawn="1"/>
        </p:nvGrpSpPr>
        <p:grpSpPr>
          <a:xfrm>
            <a:off x="9458241" y="6673670"/>
            <a:ext cx="6930769" cy="630070"/>
            <a:chOff x="9458241" y="1768125"/>
            <a:chExt cx="6930769" cy="630070"/>
          </a:xfrm>
        </p:grpSpPr>
        <p:sp>
          <p:nvSpPr>
            <p:cNvPr id="25" name="平行四辺形 24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平行四辺形 25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763386" y="657017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718381" y="730374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altLang="ja-JP" dirty="0" smtClean="0"/>
          </a:p>
          <a:p>
            <a:pPr lvl="0"/>
            <a:endParaRPr lang="en-US" altLang="ja-JP" dirty="0" smtClean="0"/>
          </a:p>
        </p:txBody>
      </p:sp>
      <p:sp>
        <p:nvSpPr>
          <p:cNvPr id="33" name="円/楕円 32"/>
          <p:cNvSpPr/>
          <p:nvPr userDrawn="1"/>
        </p:nvSpPr>
        <p:spPr>
          <a:xfrm>
            <a:off x="8714865" y="8833910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558141" y="8949482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85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50"/>
                            </p:stCondLst>
                            <p:childTnLst>
                              <p:par>
                                <p:cTn id="5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50"/>
                            </p:stCondLst>
                            <p:childTnLst>
                              <p:par>
                                <p:cTn id="69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円/楕円 42"/>
          <p:cNvSpPr/>
          <p:nvPr userDrawn="1"/>
        </p:nvSpPr>
        <p:spPr>
          <a:xfrm>
            <a:off x="939800" y="1788632"/>
            <a:ext cx="6572725" cy="6572725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4" name="円/楕円 43"/>
          <p:cNvSpPr/>
          <p:nvPr userDrawn="1"/>
        </p:nvSpPr>
        <p:spPr>
          <a:xfrm>
            <a:off x="1939273" y="2788105"/>
            <a:ext cx="4573781" cy="4573781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5" name="アーチ 54"/>
          <p:cNvSpPr/>
          <p:nvPr userDrawn="1"/>
        </p:nvSpPr>
        <p:spPr>
          <a:xfrm rot="4322625">
            <a:off x="1095952" y="1904833"/>
            <a:ext cx="6532602" cy="6376707"/>
          </a:xfrm>
          <a:prstGeom prst="blockArc">
            <a:avLst>
              <a:gd name="adj1" fmla="val 12892196"/>
              <a:gd name="adj2" fmla="val 12320"/>
              <a:gd name="adj3" fmla="val 887"/>
            </a:avLst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1132316" y="2353190"/>
            <a:ext cx="6480720" cy="2655295"/>
          </a:xfrm>
          <a:prstGeom prst="rect">
            <a:avLst/>
          </a:prstGeom>
        </p:spPr>
        <p:txBody>
          <a:bodyPr anchor="b"/>
          <a:lstStyle>
            <a:lvl1pPr algn="ctr">
              <a:defRPr sz="5400" spc="1500" baseline="0"/>
            </a:lvl1pPr>
          </a:lstStyle>
          <a:p>
            <a:r>
              <a:rPr lang="en-US" altLang="ja-JP" dirty="0" smtClean="0"/>
              <a:t>WORD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7343006" y="496348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6731566" y="298326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5137761" y="1835632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6731566" y="6830097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5137761" y="8001317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/>
          <p:cNvCxnSpPr>
            <a:stCxn id="12" idx="6"/>
          </p:cNvCxnSpPr>
          <p:nvPr userDrawn="1"/>
        </p:nvCxnSpPr>
        <p:spPr>
          <a:xfrm>
            <a:off x="5497801" y="2015652"/>
            <a:ext cx="387043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>
            <a:stCxn id="11" idx="6"/>
          </p:cNvCxnSpPr>
          <p:nvPr userDrawn="1"/>
        </p:nvCxnSpPr>
        <p:spPr>
          <a:xfrm>
            <a:off x="7091606" y="3163280"/>
            <a:ext cx="250165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>
            <a:stCxn id="10" idx="6"/>
          </p:cNvCxnSpPr>
          <p:nvPr userDrawn="1"/>
        </p:nvCxnSpPr>
        <p:spPr>
          <a:xfrm>
            <a:off x="7703046" y="5143500"/>
            <a:ext cx="181022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>
            <a:stCxn id="13" idx="6"/>
          </p:cNvCxnSpPr>
          <p:nvPr userDrawn="1"/>
        </p:nvCxnSpPr>
        <p:spPr>
          <a:xfrm>
            <a:off x="7091606" y="7010117"/>
            <a:ext cx="242166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 userDrawn="1"/>
        </p:nvCxnSpPr>
        <p:spPr>
          <a:xfrm>
            <a:off x="5317781" y="8181337"/>
            <a:ext cx="419549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円/楕円 1"/>
          <p:cNvSpPr/>
          <p:nvPr userDrawn="1"/>
        </p:nvSpPr>
        <p:spPr>
          <a:xfrm>
            <a:off x="9142413" y="4513430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9142413" y="1183060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 userDrawn="1"/>
        </p:nvSpPr>
        <p:spPr>
          <a:xfrm>
            <a:off x="9142413" y="2848245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9142413" y="7843800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9142413" y="6178615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9464426" y="1505073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4" name="図プレースホルダー 7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9464426" y="3163280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5" name="図プレースホルダー 7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9464426" y="4790437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6" name="図プレースホルダー 7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9464426" y="6500628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7" name="図プレースホルダー 7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9464426" y="8165813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0538361" y="106548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0538361" y="1785565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10538361" y="2730671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10538361" y="3450751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10538361" y="4395021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7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10538361" y="5115101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8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0538361" y="6072562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10538361" y="6792642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2" name="テキスト プレースホルダー 11"/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10538361" y="7717456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3" name="テキスト プレースホルダー 11"/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10538361" y="8437536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1357342" y="5166756"/>
            <a:ext cx="5734264" cy="16869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altLang="ja-JP" dirty="0" smtClean="0"/>
          </a:p>
          <a:p>
            <a:pPr lvl="0"/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76956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 rot="151728">
            <a:off x="10521331" y="3403659"/>
            <a:ext cx="807522" cy="2889715"/>
          </a:xfrm>
          <a:custGeom>
            <a:avLst/>
            <a:gdLst/>
            <a:ahLst/>
            <a:cxnLst/>
            <a:rect l="l" t="t" r="r" b="b"/>
            <a:pathLst>
              <a:path w="807522" h="2889715">
                <a:moveTo>
                  <a:pt x="0" y="0"/>
                </a:moveTo>
                <a:lnTo>
                  <a:pt x="716529" y="829386"/>
                </a:lnTo>
                <a:lnTo>
                  <a:pt x="807522" y="2889715"/>
                </a:lnTo>
                <a:lnTo>
                  <a:pt x="0" y="195643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 rot="257370">
            <a:off x="5185260" y="5869919"/>
            <a:ext cx="735604" cy="2693452"/>
          </a:xfrm>
          <a:custGeom>
            <a:avLst/>
            <a:gdLst/>
            <a:ahLst/>
            <a:cxnLst/>
            <a:rect l="l" t="t" r="r" b="b"/>
            <a:pathLst>
              <a:path w="735604" h="2693452">
                <a:moveTo>
                  <a:pt x="1" y="0"/>
                </a:moveTo>
                <a:lnTo>
                  <a:pt x="581518" y="639162"/>
                </a:lnTo>
                <a:lnTo>
                  <a:pt x="735604" y="2693452"/>
                </a:lnTo>
                <a:lnTo>
                  <a:pt x="0" y="188493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上矢印 4"/>
          <p:cNvSpPr/>
          <p:nvPr userDrawn="1"/>
        </p:nvSpPr>
        <p:spPr>
          <a:xfrm rot="3102645">
            <a:off x="12136692" y="687137"/>
            <a:ext cx="2477967" cy="6357058"/>
          </a:xfrm>
          <a:prstGeom prst="upArrow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二等辺三角形 5"/>
          <p:cNvSpPr/>
          <p:nvPr userDrawn="1"/>
        </p:nvSpPr>
        <p:spPr>
          <a:xfrm rot="13925698">
            <a:off x="3105362" y="5193539"/>
            <a:ext cx="874064" cy="5122276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 rot="19289162">
            <a:off x="4713645" y="5437249"/>
            <a:ext cx="6968744" cy="109304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4257656" y="6155100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7370114" y="6322204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 smtClean="0"/>
              <a:t>2</a:t>
            </a:r>
            <a:endParaRPr kumimoji="1" lang="ja-JP" altLang="en-US" dirty="0"/>
          </a:p>
        </p:txBody>
      </p:sp>
      <p:sp>
        <p:nvSpPr>
          <p:cNvPr id="20" name="円/楕円 19"/>
          <p:cNvSpPr/>
          <p:nvPr userDrawn="1"/>
        </p:nvSpPr>
        <p:spPr>
          <a:xfrm>
            <a:off x="9555832" y="3685458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 smtClean="0"/>
              <a:t>3</a:t>
            </a:r>
            <a:endParaRPr kumimoji="1" lang="ja-JP" altLang="en-US" dirty="0"/>
          </a:p>
        </p:txBody>
      </p:sp>
      <p:sp>
        <p:nvSpPr>
          <p:cNvPr id="21" name="円/楕円 20"/>
          <p:cNvSpPr/>
          <p:nvPr userDrawn="1"/>
        </p:nvSpPr>
        <p:spPr>
          <a:xfrm>
            <a:off x="13375675" y="3608273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 smtClean="0"/>
              <a:t>4</a:t>
            </a:r>
            <a:endParaRPr kumimoji="1" lang="ja-JP" alt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465695" y="4552800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465695" y="4011540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8333116" y="7110311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333116" y="6569051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8648151" y="1634310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648151" y="1093050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3517145" y="5144700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3517145" y="4603440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35" name="直線コネクタ 34"/>
          <p:cNvCxnSpPr/>
          <p:nvPr userDrawn="1"/>
        </p:nvCxnSpPr>
        <p:spPr>
          <a:xfrm flipH="1">
            <a:off x="7193" y="2791178"/>
            <a:ext cx="801234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586569" y="578034"/>
            <a:ext cx="603067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03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5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 animBg="1"/>
      <p:bldP spid="5" grpId="0" animBg="1"/>
      <p:bldP spid="6" grpId="0" animBg="1"/>
      <p:bldP spid="7" grpId="0" animBg="1"/>
      <p:bldP spid="18" grpId="0" animBg="1"/>
      <p:bldP spid="19" grpId="0" animBg="1"/>
      <p:bldP spid="20" grpId="0" animBg="1"/>
      <p:bldP spid="21" grpId="0" animBg="1"/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フローチャート: データ 19"/>
          <p:cNvSpPr/>
          <p:nvPr userDrawn="1"/>
        </p:nvSpPr>
        <p:spPr>
          <a:xfrm>
            <a:off x="3424072" y="2668224"/>
            <a:ext cx="5482939" cy="542301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平行四辺形 6"/>
          <p:cNvSpPr/>
          <p:nvPr userDrawn="1"/>
        </p:nvSpPr>
        <p:spPr>
          <a:xfrm flipH="1">
            <a:off x="405326" y="1093050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平行四辺形 25"/>
          <p:cNvSpPr/>
          <p:nvPr userDrawn="1"/>
        </p:nvSpPr>
        <p:spPr>
          <a:xfrm flipH="1">
            <a:off x="3438677" y="3210525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フローチャート: データ 26"/>
          <p:cNvSpPr/>
          <p:nvPr userDrawn="1"/>
        </p:nvSpPr>
        <p:spPr>
          <a:xfrm>
            <a:off x="6443668" y="4785700"/>
            <a:ext cx="5482939" cy="542301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平行四辺形 27"/>
          <p:cNvSpPr/>
          <p:nvPr userDrawn="1"/>
        </p:nvSpPr>
        <p:spPr>
          <a:xfrm flipH="1">
            <a:off x="6465943" y="5328001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フローチャート: データ 28"/>
          <p:cNvSpPr/>
          <p:nvPr userDrawn="1"/>
        </p:nvSpPr>
        <p:spPr>
          <a:xfrm>
            <a:off x="9470934" y="6903176"/>
            <a:ext cx="5482939" cy="542301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平行四辺形 29"/>
          <p:cNvSpPr/>
          <p:nvPr userDrawn="1"/>
        </p:nvSpPr>
        <p:spPr>
          <a:xfrm flipH="1">
            <a:off x="9476256" y="7445477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平行四辺形 30"/>
          <p:cNvSpPr/>
          <p:nvPr userDrawn="1"/>
        </p:nvSpPr>
        <p:spPr>
          <a:xfrm flipH="1">
            <a:off x="405326" y="1093050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平行四辺形 31"/>
          <p:cNvSpPr/>
          <p:nvPr userDrawn="1"/>
        </p:nvSpPr>
        <p:spPr>
          <a:xfrm flipH="1">
            <a:off x="3438677" y="3210524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平行四辺形 32"/>
          <p:cNvSpPr/>
          <p:nvPr userDrawn="1"/>
        </p:nvSpPr>
        <p:spPr>
          <a:xfrm flipH="1">
            <a:off x="6465943" y="5328000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平行四辺形 33"/>
          <p:cNvSpPr/>
          <p:nvPr userDrawn="1"/>
        </p:nvSpPr>
        <p:spPr>
          <a:xfrm flipH="1">
            <a:off x="9470934" y="7445476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60201" y="1269410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4008647" y="3383823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7035913" y="5501300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040904" y="7618775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2167431" y="1002439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438450" y="1723122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5219874" y="3119913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5490893" y="3840596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8206875" y="5237390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477894" y="5958073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1225141" y="735486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1496160" y="8075548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30069" y="5671751"/>
            <a:ext cx="6088231" cy="2090619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30069" y="7798795"/>
            <a:ext cx="7658042" cy="157517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49" name="直線コネクタ 48"/>
          <p:cNvCxnSpPr/>
          <p:nvPr userDrawn="1"/>
        </p:nvCxnSpPr>
        <p:spPr>
          <a:xfrm>
            <a:off x="0" y="7708785"/>
            <a:ext cx="82881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95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5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5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5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55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7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平行四辺形 5"/>
          <p:cNvSpPr/>
          <p:nvPr userDrawn="1"/>
        </p:nvSpPr>
        <p:spPr>
          <a:xfrm>
            <a:off x="852615" y="2488885"/>
            <a:ext cx="16852860" cy="2436785"/>
          </a:xfrm>
          <a:custGeom>
            <a:avLst/>
            <a:gdLst/>
            <a:ahLst/>
            <a:cxnLst/>
            <a:rect l="l" t="t" r="r" b="b"/>
            <a:pathLst>
              <a:path w="16852860" h="2436785">
                <a:moveTo>
                  <a:pt x="9379959" y="0"/>
                </a:moveTo>
                <a:lnTo>
                  <a:pt x="16852860" y="0"/>
                </a:lnTo>
                <a:lnTo>
                  <a:pt x="16852860" y="1305145"/>
                </a:lnTo>
                <a:lnTo>
                  <a:pt x="9387867" y="1305145"/>
                </a:lnTo>
                <a:lnTo>
                  <a:pt x="7129947" y="2436785"/>
                </a:lnTo>
                <a:lnTo>
                  <a:pt x="7029666" y="2436784"/>
                </a:lnTo>
                <a:lnTo>
                  <a:pt x="7029665" y="2436783"/>
                </a:lnTo>
                <a:lnTo>
                  <a:pt x="0" y="2436783"/>
                </a:lnTo>
                <a:lnTo>
                  <a:pt x="182937" y="2257589"/>
                </a:lnTo>
                <a:lnTo>
                  <a:pt x="7113947" y="2257589"/>
                </a:lnTo>
                <a:lnTo>
                  <a:pt x="9379959" y="862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平行四辺形 6"/>
          <p:cNvSpPr/>
          <p:nvPr userDrawn="1"/>
        </p:nvSpPr>
        <p:spPr>
          <a:xfrm>
            <a:off x="617837" y="3856113"/>
            <a:ext cx="17087638" cy="1307555"/>
          </a:xfrm>
          <a:custGeom>
            <a:avLst/>
            <a:gdLst/>
            <a:ahLst/>
            <a:cxnLst/>
            <a:rect l="l" t="t" r="r" b="b"/>
            <a:pathLst>
              <a:path w="17087638" h="1307555">
                <a:moveTo>
                  <a:pt x="9617912" y="0"/>
                </a:moveTo>
                <a:lnTo>
                  <a:pt x="9617912" y="2410"/>
                </a:lnTo>
                <a:lnTo>
                  <a:pt x="17087638" y="2410"/>
                </a:lnTo>
                <a:lnTo>
                  <a:pt x="17087638" y="1307555"/>
                </a:lnTo>
                <a:lnTo>
                  <a:pt x="10542728" y="1307555"/>
                </a:lnTo>
                <a:lnTo>
                  <a:pt x="9614737" y="1307555"/>
                </a:lnTo>
                <a:lnTo>
                  <a:pt x="0" y="1307555"/>
                </a:lnTo>
                <a:lnTo>
                  <a:pt x="182937" y="1128361"/>
                </a:lnTo>
                <a:lnTo>
                  <a:pt x="7376830" y="112836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平行四辺形 6"/>
          <p:cNvSpPr/>
          <p:nvPr userDrawn="1"/>
        </p:nvSpPr>
        <p:spPr>
          <a:xfrm flipV="1">
            <a:off x="617837" y="5219033"/>
            <a:ext cx="17087638" cy="1307555"/>
          </a:xfrm>
          <a:custGeom>
            <a:avLst/>
            <a:gdLst/>
            <a:ahLst/>
            <a:cxnLst/>
            <a:rect l="l" t="t" r="r" b="b"/>
            <a:pathLst>
              <a:path w="17087638" h="1307555">
                <a:moveTo>
                  <a:pt x="9617912" y="0"/>
                </a:moveTo>
                <a:lnTo>
                  <a:pt x="9617912" y="2410"/>
                </a:lnTo>
                <a:lnTo>
                  <a:pt x="17087638" y="2410"/>
                </a:lnTo>
                <a:lnTo>
                  <a:pt x="17087638" y="1307555"/>
                </a:lnTo>
                <a:lnTo>
                  <a:pt x="10542728" y="1307555"/>
                </a:lnTo>
                <a:lnTo>
                  <a:pt x="9614737" y="1307555"/>
                </a:lnTo>
                <a:lnTo>
                  <a:pt x="0" y="1307555"/>
                </a:lnTo>
                <a:lnTo>
                  <a:pt x="182937" y="1128361"/>
                </a:lnTo>
                <a:lnTo>
                  <a:pt x="7376830" y="112836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平行四辺形 5"/>
          <p:cNvSpPr/>
          <p:nvPr userDrawn="1"/>
        </p:nvSpPr>
        <p:spPr>
          <a:xfrm flipV="1">
            <a:off x="852615" y="5458626"/>
            <a:ext cx="16852860" cy="2436785"/>
          </a:xfrm>
          <a:custGeom>
            <a:avLst/>
            <a:gdLst/>
            <a:ahLst/>
            <a:cxnLst/>
            <a:rect l="l" t="t" r="r" b="b"/>
            <a:pathLst>
              <a:path w="16852860" h="2436785">
                <a:moveTo>
                  <a:pt x="9379959" y="0"/>
                </a:moveTo>
                <a:lnTo>
                  <a:pt x="16852860" y="0"/>
                </a:lnTo>
                <a:lnTo>
                  <a:pt x="16852860" y="1305145"/>
                </a:lnTo>
                <a:lnTo>
                  <a:pt x="9387867" y="1305145"/>
                </a:lnTo>
                <a:lnTo>
                  <a:pt x="7129947" y="2436785"/>
                </a:lnTo>
                <a:lnTo>
                  <a:pt x="7029666" y="2436784"/>
                </a:lnTo>
                <a:lnTo>
                  <a:pt x="7029665" y="2436783"/>
                </a:lnTo>
                <a:lnTo>
                  <a:pt x="0" y="2436783"/>
                </a:lnTo>
                <a:lnTo>
                  <a:pt x="182937" y="2257589"/>
                </a:lnTo>
                <a:lnTo>
                  <a:pt x="7113947" y="2257589"/>
                </a:lnTo>
                <a:lnTo>
                  <a:pt x="9379959" y="86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10448351" y="2753104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448351" y="4104964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0448351" y="5456824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10448351" y="6808685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1316140" y="2566146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1316140" y="393525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316140" y="529817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1316140" y="6661603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42306" y="2488886"/>
            <a:ext cx="684076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42306" y="5784005"/>
            <a:ext cx="6840760" cy="25548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17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5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2" grpId="0" animBg="1"/>
      <p:bldP spid="16" grpId="0"/>
      <p:bldP spid="17" grpId="0"/>
      <p:bldP spid="18" grpId="0"/>
      <p:bldP spid="19" grpId="0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線コネクタ 32"/>
          <p:cNvCxnSpPr/>
          <p:nvPr userDrawn="1"/>
        </p:nvCxnSpPr>
        <p:spPr>
          <a:xfrm flipH="1">
            <a:off x="7192" y="7631705"/>
            <a:ext cx="925947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5"/>
          <p:cNvSpPr/>
          <p:nvPr userDrawn="1"/>
        </p:nvSpPr>
        <p:spPr>
          <a:xfrm rot="18000000">
            <a:off x="7641771" y="8548321"/>
            <a:ext cx="2942561" cy="1447590"/>
          </a:xfrm>
          <a:custGeom>
            <a:avLst/>
            <a:gdLst/>
            <a:ahLst/>
            <a:cxnLst/>
            <a:rect l="l" t="t" r="r" b="b"/>
            <a:pathLst>
              <a:path w="2942561" h="1447590">
                <a:moveTo>
                  <a:pt x="2942561" y="0"/>
                </a:moveTo>
                <a:lnTo>
                  <a:pt x="2942561" y="1447590"/>
                </a:lnTo>
                <a:lnTo>
                  <a:pt x="2024614" y="1447590"/>
                </a:lnTo>
                <a:cubicBezTo>
                  <a:pt x="1725966" y="1164530"/>
                  <a:pt x="1322349" y="991867"/>
                  <a:pt x="878406" y="991867"/>
                </a:cubicBezTo>
                <a:cubicBezTo>
                  <a:pt x="741840" y="991867"/>
                  <a:pt x="609089" y="1008206"/>
                  <a:pt x="482485" y="1040920"/>
                </a:cubicBezTo>
                <a:lnTo>
                  <a:pt x="0" y="205230"/>
                </a:lnTo>
                <a:cubicBezTo>
                  <a:pt x="254597" y="364578"/>
                  <a:pt x="555858" y="455722"/>
                  <a:pt x="878406" y="455722"/>
                </a:cubicBezTo>
                <a:cubicBezTo>
                  <a:pt x="1322350" y="455722"/>
                  <a:pt x="1725965" y="283060"/>
                  <a:pt x="2024613" y="0"/>
                </a:cubicBezTo>
                <a:close/>
              </a:path>
            </a:pathLst>
          </a:cu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5"/>
          <p:cNvSpPr/>
          <p:nvPr userDrawn="1"/>
        </p:nvSpPr>
        <p:spPr>
          <a:xfrm rot="8100000">
            <a:off x="7041556" y="3905431"/>
            <a:ext cx="2869913" cy="1006333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5"/>
          <p:cNvSpPr/>
          <p:nvPr userDrawn="1"/>
        </p:nvSpPr>
        <p:spPr>
          <a:xfrm rot="2864116">
            <a:off x="7402105" y="2013750"/>
            <a:ext cx="2402012" cy="842264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円/楕円 1"/>
          <p:cNvSpPr/>
          <p:nvPr userDrawn="1"/>
        </p:nvSpPr>
        <p:spPr>
          <a:xfrm>
            <a:off x="8642661" y="2531946"/>
            <a:ext cx="1726122" cy="1726122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002116" y="824546"/>
            <a:ext cx="1474395" cy="147439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 rot="2700000">
            <a:off x="6865970" y="6128846"/>
            <a:ext cx="3248068" cy="1138933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6307812" y="4514532"/>
            <a:ext cx="1978401" cy="197840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8661660" y="6876764"/>
            <a:ext cx="2330114" cy="2330114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円弧 16"/>
          <p:cNvSpPr/>
          <p:nvPr userDrawn="1"/>
        </p:nvSpPr>
        <p:spPr>
          <a:xfrm rot="2700000">
            <a:off x="8595702" y="2404897"/>
            <a:ext cx="1980219" cy="1980219"/>
          </a:xfrm>
          <a:prstGeom prst="arc">
            <a:avLst>
              <a:gd name="adj1" fmla="val 16200000"/>
              <a:gd name="adj2" fmla="val 20392033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弧 17"/>
          <p:cNvSpPr/>
          <p:nvPr userDrawn="1"/>
        </p:nvSpPr>
        <p:spPr>
          <a:xfrm rot="2700000">
            <a:off x="6822804" y="627945"/>
            <a:ext cx="1883035" cy="1883035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弧 18"/>
          <p:cNvSpPr/>
          <p:nvPr userDrawn="1"/>
        </p:nvSpPr>
        <p:spPr>
          <a:xfrm rot="2700000">
            <a:off x="8457163" y="6669875"/>
            <a:ext cx="2766089" cy="2766089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弧 19"/>
          <p:cNvSpPr/>
          <p:nvPr userDrawn="1"/>
        </p:nvSpPr>
        <p:spPr>
          <a:xfrm rot="2700000">
            <a:off x="6126781" y="4311196"/>
            <a:ext cx="2385072" cy="2385072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8420753" y="869551"/>
            <a:ext cx="1620291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 userDrawn="1"/>
        </p:nvCxnSpPr>
        <p:spPr>
          <a:xfrm>
            <a:off x="10297470" y="2669751"/>
            <a:ext cx="84052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 userDrawn="1"/>
        </p:nvCxnSpPr>
        <p:spPr>
          <a:xfrm>
            <a:off x="8185585" y="4649971"/>
            <a:ext cx="2532147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 userDrawn="1"/>
        </p:nvCxnSpPr>
        <p:spPr>
          <a:xfrm>
            <a:off x="10851023" y="7035236"/>
            <a:ext cx="472552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プレースホルダー 11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0088311" y="32796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0088311" y="1048045"/>
            <a:ext cx="6165685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86569" y="5418561"/>
            <a:ext cx="603067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20583" y="7676465"/>
            <a:ext cx="7397498" cy="19675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11168431" y="212816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11168431" y="2848245"/>
            <a:ext cx="6120680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10763386" y="410838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10763386" y="4828465"/>
            <a:ext cx="6120680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1438461" y="6493650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11438461" y="7213730"/>
            <a:ext cx="6120680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6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7395177" y="1183060"/>
            <a:ext cx="712914" cy="7129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48" name="図プレースホルダー 7"/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9089200" y="2978484"/>
            <a:ext cx="833044" cy="83304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49" name="図プレースホルダー 7"/>
          <p:cNvSpPr>
            <a:spLocks noGrp="1"/>
          </p:cNvSpPr>
          <p:nvPr userDrawn="1">
            <p:ph type="pic" sz="quarter" idx="36" hasCustomPrompt="1"/>
          </p:nvPr>
        </p:nvSpPr>
        <p:spPr>
          <a:xfrm>
            <a:off x="6783267" y="4988806"/>
            <a:ext cx="1009789" cy="100978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50" name="図プレースホルダー 7"/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9188211" y="7438755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6021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5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3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3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8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50"/>
                            </p:stCondLst>
                            <p:childTnLst>
                              <p:par>
                                <p:cTn id="7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5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05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8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300"/>
                            </p:stCondLst>
                            <p:childTnLst>
                              <p:par>
                                <p:cTn id="10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8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3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" grpId="0" animBg="1"/>
      <p:bldP spid="9" grpId="0" animBg="1"/>
      <p:bldP spid="2" grpId="0" animBg="1"/>
      <p:bldP spid="5" grpId="0" animBg="1"/>
      <p:bldP spid="6" grpId="0" animBg="1"/>
      <p:bldP spid="11" grpId="0" animBg="1"/>
      <p:bldP spid="12" grpId="0" animBg="1"/>
      <p:bldP spid="17" grpId="0" animBg="1"/>
      <p:bldP spid="18" grpId="0" animBg="1"/>
      <p:bldP spid="19" grpId="0" animBg="1"/>
      <p:bldP spid="20" grpId="0" animBg="1"/>
      <p:bldP spid="3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/>
      <p:bldP spid="48" grpId="0"/>
      <p:bldP spid="49" grpId="0"/>
      <p:bldP spid="50" grpId="0"/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te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直線コネクタ 67"/>
          <p:cNvCxnSpPr/>
          <p:nvPr userDrawn="1"/>
        </p:nvCxnSpPr>
        <p:spPr>
          <a:xfrm>
            <a:off x="-135015" y="1003040"/>
            <a:ext cx="18594256" cy="7661476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円/楕円 6"/>
          <p:cNvSpPr/>
          <p:nvPr userDrawn="1"/>
        </p:nvSpPr>
        <p:spPr>
          <a:xfrm>
            <a:off x="3876495" y="1825616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4" name="円/楕円 63"/>
          <p:cNvSpPr/>
          <p:nvPr userDrawn="1"/>
        </p:nvSpPr>
        <p:spPr>
          <a:xfrm>
            <a:off x="443629" y="417975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 userDrawn="1"/>
        </p:nvSpPr>
        <p:spPr>
          <a:xfrm>
            <a:off x="3041432" y="749270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 userDrawn="1"/>
        </p:nvSpPr>
        <p:spPr>
          <a:xfrm>
            <a:off x="7341880" y="3253290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 userDrawn="1"/>
        </p:nvSpPr>
        <p:spPr>
          <a:xfrm>
            <a:off x="10839784" y="4705936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 userDrawn="1"/>
        </p:nvSpPr>
        <p:spPr>
          <a:xfrm>
            <a:off x="14376272" y="6088605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2" name="円/楕円 71"/>
          <p:cNvSpPr/>
          <p:nvPr userDrawn="1"/>
        </p:nvSpPr>
        <p:spPr>
          <a:xfrm>
            <a:off x="6487910" y="2173171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 userDrawn="1"/>
        </p:nvSpPr>
        <p:spPr>
          <a:xfrm>
            <a:off x="9953295" y="3613331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 userDrawn="1"/>
        </p:nvSpPr>
        <p:spPr>
          <a:xfrm>
            <a:off x="13463686" y="5098495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5" name="円/楕円 74"/>
          <p:cNvSpPr/>
          <p:nvPr userDrawn="1"/>
        </p:nvSpPr>
        <p:spPr>
          <a:xfrm>
            <a:off x="16974075" y="6493651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586569" y="5418561"/>
            <a:ext cx="675766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20582" y="7676465"/>
            <a:ext cx="8792653" cy="169750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79" name="直線コネクタ 78"/>
          <p:cNvCxnSpPr/>
          <p:nvPr userDrawn="1"/>
        </p:nvCxnSpPr>
        <p:spPr>
          <a:xfrm flipH="1">
            <a:off x="7193" y="7631705"/>
            <a:ext cx="940604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直角三角形 81"/>
          <p:cNvSpPr/>
          <p:nvPr userDrawn="1"/>
        </p:nvSpPr>
        <p:spPr>
          <a:xfrm rot="14829042">
            <a:off x="-60390" y="-726067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3" name="直角三角形 82"/>
          <p:cNvSpPr/>
          <p:nvPr userDrawn="1"/>
        </p:nvSpPr>
        <p:spPr>
          <a:xfrm rot="14829042">
            <a:off x="801897" y="-726067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4" name="直角三角形 83"/>
          <p:cNvSpPr/>
          <p:nvPr userDrawn="1"/>
        </p:nvSpPr>
        <p:spPr>
          <a:xfrm rot="14829042">
            <a:off x="1596010" y="-726067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5" name="直角三角形 84"/>
          <p:cNvSpPr/>
          <p:nvPr userDrawn="1"/>
        </p:nvSpPr>
        <p:spPr>
          <a:xfrm rot="14829042">
            <a:off x="2364596" y="-726068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6" name="テキスト ボックス 85"/>
          <p:cNvSpPr txBox="1"/>
          <p:nvPr userDrawn="1"/>
        </p:nvSpPr>
        <p:spPr>
          <a:xfrm>
            <a:off x="3337561" y="951937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1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87" name="テキスト ボックス 86"/>
          <p:cNvSpPr txBox="1"/>
          <p:nvPr userDrawn="1"/>
        </p:nvSpPr>
        <p:spPr>
          <a:xfrm>
            <a:off x="6776819" y="237583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2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88" name="テキスト ボックス 87"/>
          <p:cNvSpPr txBox="1"/>
          <p:nvPr userDrawn="1"/>
        </p:nvSpPr>
        <p:spPr>
          <a:xfrm>
            <a:off x="10242204" y="3815997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3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89" name="テキスト ボックス 88"/>
          <p:cNvSpPr txBox="1"/>
          <p:nvPr userDrawn="1"/>
        </p:nvSpPr>
        <p:spPr>
          <a:xfrm>
            <a:off x="13752595" y="530116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4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90" name="テキスト ボックス 89"/>
          <p:cNvSpPr txBox="1"/>
          <p:nvPr userDrawn="1"/>
        </p:nvSpPr>
        <p:spPr>
          <a:xfrm>
            <a:off x="17262984" y="669631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5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99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816155" y="82302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0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4265280" y="225421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0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728018" y="369876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0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228569" y="513453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0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4748798" y="6517199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45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077 0.08735 L 0.18751 0.2966 " pathEditMode="fixed" rAng="0" ptsTypes="AA">
                                      <p:cBhvr>
                                        <p:cTn id="4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10" y="10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50"/>
                            </p:stCondLst>
                            <p:childTnLst>
                              <p:par>
                                <p:cTn id="63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78 0.10478 L 0.32908 0.43364 " pathEditMode="fixed" rAng="0" ptsTypes="AA">
                                      <p:cBhvr>
                                        <p:cTn id="6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43" y="1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7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948 0.1179 L 0.47517 0.57361 " pathEditMode="fixed" rAng="0" ptsTypes="AA">
                                      <p:cBhvr>
                                        <p:cTn id="8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33" y="2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750"/>
                            </p:stCondLst>
                            <p:childTnLst>
                              <p:par>
                                <p:cTn id="107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945 0.13549 L 0.625 0.71358 " pathEditMode="fixed" rAng="0" ptsTypes="AA">
                                      <p:cBhvr>
                                        <p:cTn id="10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22" y="289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2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4" grpId="0" animBg="1"/>
      <p:bldP spid="63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 animBg="1"/>
      <p:bldP spid="83" grpId="0" animBg="1"/>
      <p:bldP spid="84" grpId="0" animBg="1"/>
      <p:bldP spid="85" grpId="0" animBg="1"/>
      <p:bldP spid="86" grpId="0"/>
      <p:bldP spid="87" grpId="0"/>
      <p:bldP spid="88" grpId="0"/>
      <p:bldP spid="89" grpId="0"/>
      <p:bldP spid="90" grpId="0"/>
      <p:bldP spid="9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平行四辺形 40"/>
          <p:cNvSpPr/>
          <p:nvPr userDrawn="1"/>
        </p:nvSpPr>
        <p:spPr>
          <a:xfrm flipH="1">
            <a:off x="5569508" y="4810212"/>
            <a:ext cx="10992880" cy="1528805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平行四辺形 39"/>
          <p:cNvSpPr/>
          <p:nvPr userDrawn="1"/>
        </p:nvSpPr>
        <p:spPr>
          <a:xfrm flipH="1">
            <a:off x="4527421" y="2791941"/>
            <a:ext cx="10992880" cy="1545282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平行四辺形 38"/>
          <p:cNvSpPr/>
          <p:nvPr userDrawn="1"/>
        </p:nvSpPr>
        <p:spPr>
          <a:xfrm flipH="1">
            <a:off x="3460621" y="786028"/>
            <a:ext cx="10992880" cy="1549400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平行四辺形 33"/>
          <p:cNvSpPr/>
          <p:nvPr userDrawn="1"/>
        </p:nvSpPr>
        <p:spPr>
          <a:xfrm flipH="1">
            <a:off x="2806700" y="0"/>
            <a:ext cx="4330700" cy="7645400"/>
          </a:xfrm>
          <a:prstGeom prst="parallelogram">
            <a:avLst>
              <a:gd name="adj" fmla="val 92507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21"/>
          <p:cNvSpPr>
            <a:spLocks noGrp="1"/>
          </p:cNvSpPr>
          <p:nvPr>
            <p:ph type="pic" sz="quarter" idx="12" hasCustomPrompt="1"/>
          </p:nvPr>
        </p:nvSpPr>
        <p:spPr>
          <a:xfrm>
            <a:off x="791263" y="659441"/>
            <a:ext cx="3489313" cy="1530170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直線コネクタ 8"/>
          <p:cNvCxnSpPr/>
          <p:nvPr userDrawn="1"/>
        </p:nvCxnSpPr>
        <p:spPr>
          <a:xfrm flipH="1">
            <a:off x="7129650" y="7631705"/>
            <a:ext cx="1115676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図プレースホルダー 21"/>
          <p:cNvSpPr>
            <a:spLocks noGrp="1"/>
          </p:cNvSpPr>
          <p:nvPr>
            <p:ph type="pic" sz="quarter" idx="13" hasCustomPrompt="1"/>
          </p:nvPr>
        </p:nvSpPr>
        <p:spPr>
          <a:xfrm>
            <a:off x="1827501" y="2662163"/>
            <a:ext cx="3489313" cy="1530170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4" name="図プレースホルダー 21"/>
          <p:cNvSpPr>
            <a:spLocks noGrp="1"/>
          </p:cNvSpPr>
          <p:nvPr>
            <p:ph type="pic" sz="quarter" idx="14" hasCustomPrompt="1"/>
          </p:nvPr>
        </p:nvSpPr>
        <p:spPr>
          <a:xfrm>
            <a:off x="2883835" y="4664886"/>
            <a:ext cx="3489313" cy="1530170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52996" y="6535716"/>
            <a:ext cx="10081120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252996" y="7761288"/>
            <a:ext cx="10081120" cy="15197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altLang="ja-JP" dirty="0" smtClean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4233238" y="872448"/>
            <a:ext cx="9254338" cy="13951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5285045" y="2852669"/>
            <a:ext cx="9254338" cy="13951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6348473" y="4877894"/>
            <a:ext cx="9254338" cy="13951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44324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0" grpId="0" animBg="1"/>
      <p:bldP spid="39" grpId="0" animBg="1"/>
      <p:bldP spid="34" grpId="0" animBg="1"/>
      <p:bldP spid="22" grpId="0"/>
      <p:bldP spid="23" grpId="0"/>
      <p:bldP spid="24" grpId="0"/>
      <p:bldP spid="2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6313630"/>
            <a:ext cx="18286413" cy="3973369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631363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4" name="テキスト プレースホルダー 4"/>
          <p:cNvSpPr>
            <a:spLocks noGrp="1"/>
          </p:cNvSpPr>
          <p:nvPr>
            <p:ph type="body" sz="quarter" idx="25" hasCustomPrompt="1"/>
          </p:nvPr>
        </p:nvSpPr>
        <p:spPr>
          <a:xfrm>
            <a:off x="7994650" y="5162424"/>
            <a:ext cx="2295525" cy="229552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5" name="図プレースホルダー 2"/>
          <p:cNvSpPr>
            <a:spLocks noGrp="1"/>
          </p:cNvSpPr>
          <p:nvPr>
            <p:ph type="pic" sz="quarter" idx="26" hasCustomPrompt="1"/>
          </p:nvPr>
        </p:nvSpPr>
        <p:spPr>
          <a:xfrm>
            <a:off x="8579850" y="5747489"/>
            <a:ext cx="1125125" cy="112512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6737980" y="8144099"/>
            <a:ext cx="4808864" cy="142908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6737980" y="7564668"/>
            <a:ext cx="4808864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4"/>
          <p:cNvSpPr>
            <a:spLocks noGrp="1"/>
          </p:cNvSpPr>
          <p:nvPr>
            <p:ph type="body" sz="quarter" idx="29" hasCustomPrompt="1"/>
          </p:nvPr>
        </p:nvSpPr>
        <p:spPr>
          <a:xfrm>
            <a:off x="2707491" y="5160640"/>
            <a:ext cx="2295525" cy="229552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9" name="図プレースホルダー 2"/>
          <p:cNvSpPr>
            <a:spLocks noGrp="1"/>
          </p:cNvSpPr>
          <p:nvPr>
            <p:ph type="pic" sz="quarter" idx="30" hasCustomPrompt="1"/>
          </p:nvPr>
        </p:nvSpPr>
        <p:spPr>
          <a:xfrm>
            <a:off x="3292691" y="5745705"/>
            <a:ext cx="1125125" cy="112512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50821" y="8142315"/>
            <a:ext cx="4808864" cy="142908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450821" y="7562884"/>
            <a:ext cx="4808864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2" name="テキスト プレースホルダー 4"/>
          <p:cNvSpPr>
            <a:spLocks noGrp="1"/>
          </p:cNvSpPr>
          <p:nvPr>
            <p:ph type="body" sz="quarter" idx="33" hasCustomPrompt="1"/>
          </p:nvPr>
        </p:nvSpPr>
        <p:spPr>
          <a:xfrm>
            <a:off x="13286867" y="5157754"/>
            <a:ext cx="2295525" cy="229552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3" name="図プレースホルダー 2"/>
          <p:cNvSpPr>
            <a:spLocks noGrp="1"/>
          </p:cNvSpPr>
          <p:nvPr>
            <p:ph type="pic" sz="quarter" idx="34" hasCustomPrompt="1"/>
          </p:nvPr>
        </p:nvSpPr>
        <p:spPr>
          <a:xfrm>
            <a:off x="13872067" y="5742819"/>
            <a:ext cx="1125125" cy="112512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2030197" y="8139429"/>
            <a:ext cx="4808864" cy="142908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2030197" y="7559998"/>
            <a:ext cx="4808864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13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線コネクタ 24"/>
          <p:cNvCxnSpPr/>
          <p:nvPr userDrawn="1"/>
        </p:nvCxnSpPr>
        <p:spPr>
          <a:xfrm flipH="1">
            <a:off x="0" y="2414064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48" y="95147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2280575" y="197643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142789" y="1318075"/>
            <a:ext cx="10081120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787588" y="3273388"/>
            <a:ext cx="9541060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787588" y="2693958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787588" y="5266996"/>
            <a:ext cx="9541060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787588" y="4687566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787588" y="7303740"/>
            <a:ext cx="9541060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6787588" y="6724310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8" name="ホームベース 27"/>
          <p:cNvSpPr/>
          <p:nvPr userDrawn="1"/>
        </p:nvSpPr>
        <p:spPr>
          <a:xfrm>
            <a:off x="6307891" y="2890043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ホームベース 30"/>
          <p:cNvSpPr/>
          <p:nvPr userDrawn="1"/>
        </p:nvSpPr>
        <p:spPr>
          <a:xfrm>
            <a:off x="6307891" y="4883651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ホームベース 33"/>
          <p:cNvSpPr/>
          <p:nvPr userDrawn="1"/>
        </p:nvSpPr>
        <p:spPr>
          <a:xfrm>
            <a:off x="6307891" y="692039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806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30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00"/>
                            </p:stCondLst>
                            <p:childTnLst>
                              <p:par>
                                <p:cTn id="4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31" grpId="0" animBg="1"/>
      <p:bldP spid="34" grpId="0" animBg="1"/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 userDrawn="1"/>
        </p:nvSpPr>
        <p:spPr>
          <a:xfrm>
            <a:off x="0" y="5323520"/>
            <a:ext cx="18286413" cy="1350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48" y="95147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2280575" y="197643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142789" y="5413530"/>
            <a:ext cx="10081120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172876" y="6763679"/>
            <a:ext cx="10891210" cy="20252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85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4" grpId="0"/>
      <p:bldP spid="2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平行四辺形 10"/>
          <p:cNvSpPr/>
          <p:nvPr userDrawn="1"/>
        </p:nvSpPr>
        <p:spPr>
          <a:xfrm>
            <a:off x="511092" y="6268625"/>
            <a:ext cx="8685965" cy="1710190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平行四辺形 30"/>
          <p:cNvSpPr/>
          <p:nvPr userDrawn="1"/>
        </p:nvSpPr>
        <p:spPr>
          <a:xfrm>
            <a:off x="293200" y="6268625"/>
            <a:ext cx="859609" cy="1710189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平行四辺形 4"/>
          <p:cNvSpPr/>
          <p:nvPr userDrawn="1"/>
        </p:nvSpPr>
        <p:spPr>
          <a:xfrm>
            <a:off x="1906247" y="2083160"/>
            <a:ext cx="6660739" cy="1710190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平行四辺形 29"/>
          <p:cNvSpPr/>
          <p:nvPr userDrawn="1"/>
        </p:nvSpPr>
        <p:spPr>
          <a:xfrm>
            <a:off x="1696178" y="2083160"/>
            <a:ext cx="859609" cy="1710189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平行四辺形 9"/>
          <p:cNvSpPr/>
          <p:nvPr userDrawn="1"/>
        </p:nvSpPr>
        <p:spPr>
          <a:xfrm>
            <a:off x="1186167" y="4175893"/>
            <a:ext cx="7650850" cy="1710190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平行四辺形 7"/>
          <p:cNvSpPr/>
          <p:nvPr userDrawn="1"/>
        </p:nvSpPr>
        <p:spPr>
          <a:xfrm>
            <a:off x="976098" y="4175892"/>
            <a:ext cx="859609" cy="1710189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/>
          <p:cNvCxnSpPr/>
          <p:nvPr userDrawn="1"/>
        </p:nvCxnSpPr>
        <p:spPr>
          <a:xfrm flipH="1">
            <a:off x="9006996" y="4773424"/>
            <a:ext cx="927941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115" y="95147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7463342" y="197643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1258441" y="2038155"/>
            <a:ext cx="6750750" cy="272730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258440" y="4929936"/>
            <a:ext cx="6480721" cy="349892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altLang="ja-JP" dirty="0" smtClean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2543098" y="2263180"/>
            <a:ext cx="4583730" cy="137713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906247" y="4342423"/>
            <a:ext cx="5239692" cy="137713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altLang="ja-JP" dirty="0" smtClean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276177" y="6435155"/>
            <a:ext cx="5869762" cy="137713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altLang="ja-JP" dirty="0" smtClean="0"/>
          </a:p>
        </p:txBody>
      </p:sp>
      <p:sp>
        <p:nvSpPr>
          <p:cNvPr id="20" name="涙形 19"/>
          <p:cNvSpPr/>
          <p:nvPr userDrawn="1"/>
        </p:nvSpPr>
        <p:spPr>
          <a:xfrm rot="5400000">
            <a:off x="1752351" y="1322658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 userDrawn="1"/>
        </p:nvSpPr>
        <p:spPr>
          <a:xfrm>
            <a:off x="1970642" y="146696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accent1"/>
                </a:solidFill>
              </a:rPr>
              <a:t>1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23" name="涙形 22"/>
          <p:cNvSpPr/>
          <p:nvPr userDrawn="1"/>
        </p:nvSpPr>
        <p:spPr>
          <a:xfrm rot="5400000">
            <a:off x="1057372" y="3368912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 userDrawn="1"/>
        </p:nvSpPr>
        <p:spPr>
          <a:xfrm>
            <a:off x="1275663" y="351321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accent1"/>
                </a:solidFill>
              </a:rPr>
              <a:t>2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27" name="涙形 26"/>
          <p:cNvSpPr/>
          <p:nvPr userDrawn="1"/>
        </p:nvSpPr>
        <p:spPr>
          <a:xfrm rot="5400000">
            <a:off x="382297" y="5461645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 userDrawn="1"/>
        </p:nvSpPr>
        <p:spPr>
          <a:xfrm>
            <a:off x="600588" y="560595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accent1"/>
                </a:solidFill>
              </a:rPr>
              <a:t>3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29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3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3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1" grpId="0" animBg="1"/>
      <p:bldP spid="5" grpId="0" animBg="1"/>
      <p:bldP spid="30" grpId="0" animBg="1"/>
      <p:bldP spid="10" grpId="0" animBg="1"/>
      <p:bldP spid="8" grpId="0" animBg="1"/>
      <p:bldP spid="24" grpId="0"/>
      <p:bldP spid="13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  <p:bldP spid="16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/>
      <p:bldP spid="23" grpId="0" animBg="1"/>
      <p:bldP spid="25" grpId="0"/>
      <p:bldP spid="27" grpId="0" animBg="1"/>
      <p:bldP spid="28" grpId="0"/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0" y="5323520"/>
            <a:ext cx="18286413" cy="1350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1284" y="510933"/>
            <a:ext cx="3820508" cy="9260433"/>
          </a:xfrm>
          <a:prstGeom prst="rect">
            <a:avLst/>
          </a:prstGeom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044" y="145309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9728271" y="247805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547251" y="5413530"/>
            <a:ext cx="8595955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547250" y="6763679"/>
            <a:ext cx="8595955" cy="20252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03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50"/>
                            </p:stCondLst>
                            <p:childTnLst>
                              <p:par>
                                <p:cTn id="2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4" grpId="0"/>
      <p:bldP spid="1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Devic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線コネクタ 16"/>
          <p:cNvCxnSpPr/>
          <p:nvPr userDrawn="1"/>
        </p:nvCxnSpPr>
        <p:spPr>
          <a:xfrm flipH="1">
            <a:off x="0" y="3253290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531" y="868025"/>
            <a:ext cx="5715635" cy="812667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86" y="3834097"/>
            <a:ext cx="2533388" cy="5160606"/>
          </a:xfrm>
          <a:prstGeom prst="rect">
            <a:avLst/>
          </a:prstGeom>
        </p:spPr>
      </p:pic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048686" y="4501463"/>
            <a:ext cx="2160588" cy="3825875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3456428" y="1646033"/>
            <a:ext cx="4937841" cy="65706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098201" y="1273071"/>
            <a:ext cx="8730970" cy="19881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0" name="ホームベース 19"/>
          <p:cNvSpPr/>
          <p:nvPr userDrawn="1"/>
        </p:nvSpPr>
        <p:spPr>
          <a:xfrm>
            <a:off x="9158564" y="371940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638261" y="4102749"/>
            <a:ext cx="8190910" cy="189584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38261" y="3523320"/>
            <a:ext cx="819091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5" name="ホームベース 24"/>
          <p:cNvSpPr/>
          <p:nvPr userDrawn="1"/>
        </p:nvSpPr>
        <p:spPr>
          <a:xfrm>
            <a:off x="9158564" y="6361320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638261" y="6744664"/>
            <a:ext cx="8190910" cy="189584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638261" y="6165235"/>
            <a:ext cx="819091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70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50"/>
                            </p:stCondLst>
                            <p:childTnLst>
                              <p:par>
                                <p:cTn id="2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  <p:bldP spid="2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animBg="1"/>
      <p:bldP spid="2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Devic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5323520"/>
            <a:ext cx="18286413" cy="1350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531" y="868025"/>
            <a:ext cx="5715635" cy="812667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86" y="3834097"/>
            <a:ext cx="2533388" cy="5160606"/>
          </a:xfrm>
          <a:prstGeom prst="rect">
            <a:avLst/>
          </a:prstGeom>
        </p:spPr>
      </p:pic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048686" y="4501463"/>
            <a:ext cx="2160588" cy="3825875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3456428" y="1646033"/>
            <a:ext cx="4937841" cy="65706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008191" y="5413530"/>
            <a:ext cx="8505945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038278" y="6763679"/>
            <a:ext cx="8520863" cy="20252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89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5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8" grpId="0"/>
      <p:bldP spid="12" grpId="0"/>
      <p:bldP spid="18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and i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線コネクタ 16"/>
          <p:cNvCxnSpPr/>
          <p:nvPr userDrawn="1"/>
        </p:nvCxnSpPr>
        <p:spPr>
          <a:xfrm flipH="1">
            <a:off x="0" y="4775560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88412" y="1993151"/>
            <a:ext cx="6840760" cy="279031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763" y="1700461"/>
            <a:ext cx="7911618" cy="6409096"/>
          </a:xfrm>
          <a:prstGeom prst="rect">
            <a:avLst/>
          </a:prstGeom>
        </p:spPr>
      </p:pic>
      <p:sp>
        <p:nvSpPr>
          <p:cNvPr id="13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3097428" y="1970491"/>
            <a:ext cx="7335815" cy="405623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pic>
        <p:nvPicPr>
          <p:cNvPr id="14" name="図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13" y="4128186"/>
            <a:ext cx="2044962" cy="4165664"/>
          </a:xfrm>
          <a:prstGeom prst="rect">
            <a:avLst/>
          </a:prstGeom>
        </p:spPr>
      </p:pic>
      <p:sp>
        <p:nvSpPr>
          <p:cNvPr id="15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1097026" y="4658443"/>
            <a:ext cx="1709737" cy="31051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0988411" y="4905010"/>
            <a:ext cx="6840759" cy="35238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482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5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5" grpId="0"/>
      <p:bldP spid="20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6043600"/>
            <a:ext cx="18286413" cy="2070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076" y="462980"/>
            <a:ext cx="7911618" cy="640909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231" y="1425361"/>
            <a:ext cx="3830770" cy="544671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226" y="2706412"/>
            <a:ext cx="2044962" cy="4165664"/>
          </a:xfrm>
          <a:prstGeom prst="rect">
            <a:avLst/>
          </a:prstGeom>
        </p:spPr>
      </p:pic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2862839" y="3236669"/>
            <a:ext cx="1709737" cy="31051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4957741" y="733010"/>
            <a:ext cx="7335815" cy="405623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1" name="図プレースホルダー 8"/>
          <p:cNvSpPr>
            <a:spLocks noGrp="1"/>
          </p:cNvSpPr>
          <p:nvPr>
            <p:ph type="pic" sz="quarter" idx="14" hasCustomPrompt="1"/>
          </p:nvPr>
        </p:nvSpPr>
        <p:spPr>
          <a:xfrm>
            <a:off x="12743606" y="1948145"/>
            <a:ext cx="3285365" cy="441049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048729" y="6980806"/>
            <a:ext cx="14188955" cy="108801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514859" y="8248845"/>
            <a:ext cx="15256695" cy="117013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97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/>
      <p:bldP spid="10" grpId="0"/>
      <p:bldP spid="11" grpId="0"/>
      <p:bldP spid="13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l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図プレースホルダー 4"/>
          <p:cNvSpPr>
            <a:spLocks noGrp="1"/>
          </p:cNvSpPr>
          <p:nvPr>
            <p:ph type="pic" sz="quarter" idx="16" hasCustomPrompt="1"/>
          </p:nvPr>
        </p:nvSpPr>
        <p:spPr>
          <a:xfrm>
            <a:off x="2932154" y="3883722"/>
            <a:ext cx="2474913" cy="2474913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0" name="図プレースホルダー 4"/>
          <p:cNvSpPr>
            <a:spLocks noGrp="1"/>
          </p:cNvSpPr>
          <p:nvPr>
            <p:ph type="pic" sz="quarter" idx="17" hasCustomPrompt="1"/>
          </p:nvPr>
        </p:nvSpPr>
        <p:spPr>
          <a:xfrm>
            <a:off x="5407429" y="3883722"/>
            <a:ext cx="2474913" cy="2474913"/>
          </a:xfrm>
          <a:solidFill>
            <a:schemeClr val="accent1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5" name="図プレースホルダー 4"/>
          <p:cNvSpPr>
            <a:spLocks noGrp="1"/>
          </p:cNvSpPr>
          <p:nvPr>
            <p:ph type="pic" sz="quarter" idx="22" hasCustomPrompt="1"/>
          </p:nvPr>
        </p:nvSpPr>
        <p:spPr>
          <a:xfrm>
            <a:off x="7882704" y="6358635"/>
            <a:ext cx="2474913" cy="2474913"/>
          </a:xfrm>
          <a:solidFill>
            <a:schemeClr val="accent1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9" name="図プレースホルダー 4"/>
          <p:cNvSpPr>
            <a:spLocks noGrp="1"/>
          </p:cNvSpPr>
          <p:nvPr>
            <p:ph type="pic" sz="quarter" idx="26" hasCustomPrompt="1"/>
          </p:nvPr>
        </p:nvSpPr>
        <p:spPr>
          <a:xfrm>
            <a:off x="457241" y="3883360"/>
            <a:ext cx="2474913" cy="2474913"/>
          </a:xfr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0" name="図プレースホルダー 4"/>
          <p:cNvSpPr>
            <a:spLocks noGrp="1"/>
          </p:cNvSpPr>
          <p:nvPr>
            <p:ph type="pic" sz="quarter" idx="27" hasCustomPrompt="1"/>
          </p:nvPr>
        </p:nvSpPr>
        <p:spPr>
          <a:xfrm>
            <a:off x="2932516" y="1408085"/>
            <a:ext cx="2474913" cy="2474913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</a:p>
          <a:p>
            <a:r>
              <a:rPr kumimoji="1" lang="en-US" altLang="ja-JP" dirty="0" smtClean="0"/>
              <a:t>(or blank)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21" name="図プレースホルダー 4"/>
          <p:cNvSpPr>
            <a:spLocks noGrp="1"/>
          </p:cNvSpPr>
          <p:nvPr>
            <p:ph type="pic" sz="quarter" idx="28" hasCustomPrompt="1"/>
          </p:nvPr>
        </p:nvSpPr>
        <p:spPr>
          <a:xfrm>
            <a:off x="5407791" y="1408085"/>
            <a:ext cx="2474913" cy="2474913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22" name="図プレースホルダー 4"/>
          <p:cNvSpPr>
            <a:spLocks noGrp="1"/>
          </p:cNvSpPr>
          <p:nvPr>
            <p:ph type="pic" sz="quarter" idx="29" hasCustomPrompt="1"/>
          </p:nvPr>
        </p:nvSpPr>
        <p:spPr>
          <a:xfrm>
            <a:off x="7883066" y="1408085"/>
            <a:ext cx="2474913" cy="2474913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23" name="図プレースホルダー 4"/>
          <p:cNvSpPr>
            <a:spLocks noGrp="1"/>
          </p:cNvSpPr>
          <p:nvPr>
            <p:ph type="pic" sz="quarter" idx="30" hasCustomPrompt="1"/>
          </p:nvPr>
        </p:nvSpPr>
        <p:spPr>
          <a:xfrm>
            <a:off x="10358341" y="1408447"/>
            <a:ext cx="2474913" cy="2474913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152734" y="4032082"/>
            <a:ext cx="9451050" cy="110657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153096" y="5008485"/>
            <a:ext cx="9496055" cy="10801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0" name="図プレースホルダー 4"/>
          <p:cNvSpPr>
            <a:spLocks noGrp="1"/>
          </p:cNvSpPr>
          <p:nvPr>
            <p:ph type="pic" sz="quarter" idx="33" hasCustomPrompt="1"/>
          </p:nvPr>
        </p:nvSpPr>
        <p:spPr>
          <a:xfrm>
            <a:off x="2932154" y="6358635"/>
            <a:ext cx="2474913" cy="2474913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31" name="図プレースホルダー 4"/>
          <p:cNvSpPr>
            <a:spLocks noGrp="1"/>
          </p:cNvSpPr>
          <p:nvPr>
            <p:ph type="pic" sz="quarter" idx="34" hasCustomPrompt="1"/>
          </p:nvPr>
        </p:nvSpPr>
        <p:spPr>
          <a:xfrm>
            <a:off x="5407429" y="6358635"/>
            <a:ext cx="2474913" cy="2474913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32" name="図プレースホルダー 4"/>
          <p:cNvSpPr>
            <a:spLocks noGrp="1"/>
          </p:cNvSpPr>
          <p:nvPr>
            <p:ph type="pic" sz="quarter" idx="35" hasCustomPrompt="1"/>
          </p:nvPr>
        </p:nvSpPr>
        <p:spPr>
          <a:xfrm>
            <a:off x="15308891" y="6358635"/>
            <a:ext cx="2474913" cy="2474913"/>
          </a:xfrm>
          <a:solidFill>
            <a:schemeClr val="accent1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33" name="図プレースホルダー 4"/>
          <p:cNvSpPr>
            <a:spLocks noGrp="1"/>
          </p:cNvSpPr>
          <p:nvPr>
            <p:ph type="pic" sz="quarter" idx="36" hasCustomPrompt="1"/>
          </p:nvPr>
        </p:nvSpPr>
        <p:spPr>
          <a:xfrm>
            <a:off x="10358341" y="6358635"/>
            <a:ext cx="2474913" cy="2474913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34" name="図プレースホルダー 4"/>
          <p:cNvSpPr>
            <a:spLocks noGrp="1"/>
          </p:cNvSpPr>
          <p:nvPr>
            <p:ph type="pic" sz="quarter" idx="37" hasCustomPrompt="1"/>
          </p:nvPr>
        </p:nvSpPr>
        <p:spPr>
          <a:xfrm>
            <a:off x="12833616" y="6358635"/>
            <a:ext cx="2474913" cy="2474913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8898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70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5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1" y="0"/>
            <a:ext cx="502246" cy="102870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 flipH="1">
            <a:off x="0" y="4775560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430095" y="1993151"/>
            <a:ext cx="8399077" cy="279031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430095" y="4905010"/>
            <a:ext cx="8399076" cy="35238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2" hasCustomPrompt="1"/>
          </p:nvPr>
        </p:nvSpPr>
        <p:spPr>
          <a:xfrm>
            <a:off x="412236" y="0"/>
            <a:ext cx="8730970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960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  <p:bldP spid="1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9" Type="http://schemas.openxmlformats.org/officeDocument/2006/relationships/slideLayout" Target="../slideLayouts/slideLayout58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34" Type="http://schemas.openxmlformats.org/officeDocument/2006/relationships/slideLayout" Target="../slideLayouts/slideLayout53.xml"/><Relationship Id="rId42" Type="http://schemas.openxmlformats.org/officeDocument/2006/relationships/slideLayout" Target="../slideLayouts/slideLayout61.xml"/><Relationship Id="rId47" Type="http://schemas.openxmlformats.org/officeDocument/2006/relationships/slideLayout" Target="../slideLayouts/slideLayout66.xml"/><Relationship Id="rId50" Type="http://schemas.openxmlformats.org/officeDocument/2006/relationships/theme" Target="../theme/theme3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52.xml"/><Relationship Id="rId38" Type="http://schemas.openxmlformats.org/officeDocument/2006/relationships/slideLayout" Target="../slideLayouts/slideLayout57.xml"/><Relationship Id="rId46" Type="http://schemas.openxmlformats.org/officeDocument/2006/relationships/slideLayout" Target="../slideLayouts/slideLayout65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48.xml"/><Relationship Id="rId41" Type="http://schemas.openxmlformats.org/officeDocument/2006/relationships/slideLayout" Target="../slideLayouts/slideLayout60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51.xml"/><Relationship Id="rId37" Type="http://schemas.openxmlformats.org/officeDocument/2006/relationships/slideLayout" Target="../slideLayouts/slideLayout56.xml"/><Relationship Id="rId40" Type="http://schemas.openxmlformats.org/officeDocument/2006/relationships/slideLayout" Target="../slideLayouts/slideLayout59.xml"/><Relationship Id="rId45" Type="http://schemas.openxmlformats.org/officeDocument/2006/relationships/slideLayout" Target="../slideLayouts/slideLayout64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slideLayout" Target="../slideLayouts/slideLayout47.xml"/><Relationship Id="rId36" Type="http://schemas.openxmlformats.org/officeDocument/2006/relationships/slideLayout" Target="../slideLayouts/slideLayout55.xml"/><Relationship Id="rId4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31" Type="http://schemas.openxmlformats.org/officeDocument/2006/relationships/slideLayout" Target="../slideLayouts/slideLayout50.xml"/><Relationship Id="rId44" Type="http://schemas.openxmlformats.org/officeDocument/2006/relationships/slideLayout" Target="../slideLayouts/slideLayout63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Relationship Id="rId30" Type="http://schemas.openxmlformats.org/officeDocument/2006/relationships/slideLayout" Target="../slideLayouts/slideLayout49.xml"/><Relationship Id="rId35" Type="http://schemas.openxmlformats.org/officeDocument/2006/relationships/slideLayout" Target="../slideLayouts/slideLayout54.xml"/><Relationship Id="rId43" Type="http://schemas.openxmlformats.org/officeDocument/2006/relationships/slideLayout" Target="../slideLayouts/slideLayout62.xml"/><Relationship Id="rId48" Type="http://schemas.openxmlformats.org/officeDocument/2006/relationships/slideLayout" Target="../slideLayouts/slideLayout67.xml"/><Relationship Id="rId8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26" Type="http://schemas.openxmlformats.org/officeDocument/2006/relationships/slideLayout" Target="../slideLayouts/slideLayout94.xml"/><Relationship Id="rId39" Type="http://schemas.openxmlformats.org/officeDocument/2006/relationships/slideLayout" Target="../slideLayouts/slideLayout107.xml"/><Relationship Id="rId21" Type="http://schemas.openxmlformats.org/officeDocument/2006/relationships/slideLayout" Target="../slideLayouts/slideLayout89.xml"/><Relationship Id="rId34" Type="http://schemas.openxmlformats.org/officeDocument/2006/relationships/slideLayout" Target="../slideLayouts/slideLayout102.xml"/><Relationship Id="rId42" Type="http://schemas.openxmlformats.org/officeDocument/2006/relationships/slideLayout" Target="../slideLayouts/slideLayout110.xml"/><Relationship Id="rId47" Type="http://schemas.openxmlformats.org/officeDocument/2006/relationships/slideLayout" Target="../slideLayouts/slideLayout115.xml"/><Relationship Id="rId50" Type="http://schemas.openxmlformats.org/officeDocument/2006/relationships/slideLayout" Target="../slideLayouts/slideLayout118.xml"/><Relationship Id="rId55" Type="http://schemas.openxmlformats.org/officeDocument/2006/relationships/theme" Target="../theme/theme4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5" Type="http://schemas.openxmlformats.org/officeDocument/2006/relationships/slideLayout" Target="../slideLayouts/slideLayout93.xml"/><Relationship Id="rId33" Type="http://schemas.openxmlformats.org/officeDocument/2006/relationships/slideLayout" Target="../slideLayouts/slideLayout101.xml"/><Relationship Id="rId38" Type="http://schemas.openxmlformats.org/officeDocument/2006/relationships/slideLayout" Target="../slideLayouts/slideLayout106.xml"/><Relationship Id="rId46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88.xml"/><Relationship Id="rId29" Type="http://schemas.openxmlformats.org/officeDocument/2006/relationships/slideLayout" Target="../slideLayouts/slideLayout97.xml"/><Relationship Id="rId41" Type="http://schemas.openxmlformats.org/officeDocument/2006/relationships/slideLayout" Target="../slideLayouts/slideLayout109.xml"/><Relationship Id="rId54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24" Type="http://schemas.openxmlformats.org/officeDocument/2006/relationships/slideLayout" Target="../slideLayouts/slideLayout92.xml"/><Relationship Id="rId32" Type="http://schemas.openxmlformats.org/officeDocument/2006/relationships/slideLayout" Target="../slideLayouts/slideLayout100.xml"/><Relationship Id="rId37" Type="http://schemas.openxmlformats.org/officeDocument/2006/relationships/slideLayout" Target="../slideLayouts/slideLayout105.xml"/><Relationship Id="rId40" Type="http://schemas.openxmlformats.org/officeDocument/2006/relationships/slideLayout" Target="../slideLayouts/slideLayout108.xml"/><Relationship Id="rId45" Type="http://schemas.openxmlformats.org/officeDocument/2006/relationships/slideLayout" Target="../slideLayouts/slideLayout113.xml"/><Relationship Id="rId53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91.xml"/><Relationship Id="rId28" Type="http://schemas.openxmlformats.org/officeDocument/2006/relationships/slideLayout" Target="../slideLayouts/slideLayout96.xml"/><Relationship Id="rId36" Type="http://schemas.openxmlformats.org/officeDocument/2006/relationships/slideLayout" Target="../slideLayouts/slideLayout104.xml"/><Relationship Id="rId49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7.xml"/><Relationship Id="rId31" Type="http://schemas.openxmlformats.org/officeDocument/2006/relationships/slideLayout" Target="../slideLayouts/slideLayout99.xml"/><Relationship Id="rId44" Type="http://schemas.openxmlformats.org/officeDocument/2006/relationships/slideLayout" Target="../slideLayouts/slideLayout112.xml"/><Relationship Id="rId52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90.xml"/><Relationship Id="rId27" Type="http://schemas.openxmlformats.org/officeDocument/2006/relationships/slideLayout" Target="../slideLayouts/slideLayout95.xml"/><Relationship Id="rId30" Type="http://schemas.openxmlformats.org/officeDocument/2006/relationships/slideLayout" Target="../slideLayouts/slideLayout98.xml"/><Relationship Id="rId35" Type="http://schemas.openxmlformats.org/officeDocument/2006/relationships/slideLayout" Target="../slideLayouts/slideLayout103.xml"/><Relationship Id="rId43" Type="http://schemas.openxmlformats.org/officeDocument/2006/relationships/slideLayout" Target="../slideLayouts/slideLayout111.xml"/><Relationship Id="rId48" Type="http://schemas.openxmlformats.org/officeDocument/2006/relationships/slideLayout" Target="../slideLayouts/slideLayout116.xml"/><Relationship Id="rId8" Type="http://schemas.openxmlformats.org/officeDocument/2006/relationships/slideLayout" Target="../slideLayouts/slideLayout76.xml"/><Relationship Id="rId51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tint val="66000"/>
                  <a:satMod val="160000"/>
                  <a:alpha val="29000"/>
                </a:schemeClr>
              </a:gs>
              <a:gs pos="50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円/楕円 3"/>
          <p:cNvSpPr/>
          <p:nvPr userDrawn="1"/>
        </p:nvSpPr>
        <p:spPr>
          <a:xfrm>
            <a:off x="4450556" y="450850"/>
            <a:ext cx="9385300" cy="9385300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円/楕円 4"/>
          <p:cNvSpPr/>
          <p:nvPr userDrawn="1"/>
        </p:nvSpPr>
        <p:spPr>
          <a:xfrm>
            <a:off x="5877719" y="1878013"/>
            <a:ext cx="6530975" cy="6530975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idx="1"/>
          </p:nvPr>
        </p:nvSpPr>
        <p:spPr>
          <a:xfrm>
            <a:off x="914400" y="2400300"/>
            <a:ext cx="16457613" cy="6789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Master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024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868" r:id="rId2"/>
    <p:sldLayoutId id="2147483869" r:id="rId3"/>
    <p:sldLayoutId id="2147483870" r:id="rId4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  <p:hf hdr="0" dt="0"/>
  <p:txStyles>
    <p:titleStyle>
      <a:lvl1pPr algn="ctr" defTabSz="1632753" rtl="0" eaLnBrk="1" latinLnBrk="0" hangingPunct="1">
        <a:spcBef>
          <a:spcPct val="0"/>
        </a:spcBef>
        <a:buNone/>
        <a:defRPr sz="7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プレースホルダー 7"/>
          <p:cNvSpPr>
            <a:spLocks noGrp="1"/>
          </p:cNvSpPr>
          <p:nvPr>
            <p:ph type="body" idx="1"/>
          </p:nvPr>
        </p:nvSpPr>
        <p:spPr>
          <a:xfrm>
            <a:off x="914400" y="2400300"/>
            <a:ext cx="16457613" cy="6789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Master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307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854" r:id="rId2"/>
    <p:sldLayoutId id="2147483809" r:id="rId3"/>
    <p:sldLayoutId id="2147483810" r:id="rId4"/>
    <p:sldLayoutId id="2147483831" r:id="rId5"/>
    <p:sldLayoutId id="2147483842" r:id="rId6"/>
    <p:sldLayoutId id="2147483829" r:id="rId7"/>
    <p:sldLayoutId id="2147483864" r:id="rId8"/>
    <p:sldLayoutId id="2147483858" r:id="rId9"/>
    <p:sldLayoutId id="2147483859" r:id="rId10"/>
    <p:sldLayoutId id="2147483846" r:id="rId11"/>
    <p:sldLayoutId id="2147483847" r:id="rId12"/>
    <p:sldLayoutId id="2147483848" r:id="rId13"/>
    <p:sldLayoutId id="2147483860" r:id="rId14"/>
    <p:sldLayoutId id="2147483853" r:id="rId15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ctr" defTabSz="1632753" rtl="0" eaLnBrk="1" latinLnBrk="0" hangingPunct="1">
        <a:spcBef>
          <a:spcPct val="0"/>
        </a:spcBef>
        <a:buNone/>
        <a:defRPr sz="7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角三角形 8"/>
          <p:cNvSpPr/>
          <p:nvPr userDrawn="1"/>
        </p:nvSpPr>
        <p:spPr>
          <a:xfrm rot="10800000">
            <a:off x="16421955" y="-1370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10800000">
            <a:off x="14212397" y="-1371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592256" y="192950"/>
            <a:ext cx="16741860" cy="1125125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/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831132"/>
            <a:ext cx="16457772" cy="7358114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 dirty="0" smtClean="0"/>
              <a:t>Master Text</a:t>
            </a:r>
            <a:endParaRPr lang="ja-JP" altLang="en-US" dirty="0" smtClean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100">
                <a:solidFill>
                  <a:schemeClr val="bg1">
                    <a:lumMod val="50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371930" y="9591367"/>
            <a:ext cx="907291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>
              <a:defRPr sz="32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603507" y="1273070"/>
            <a:ext cx="1707939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 userDrawn="1"/>
        </p:nvCxnSpPr>
        <p:spPr>
          <a:xfrm flipV="1">
            <a:off x="17289111" y="9508985"/>
            <a:ext cx="0" cy="778015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68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851" r:id="rId2"/>
    <p:sldLayoutId id="2147483760" r:id="rId3"/>
    <p:sldLayoutId id="2147483852" r:id="rId4"/>
    <p:sldLayoutId id="2147483766" r:id="rId5"/>
    <p:sldLayoutId id="2147483765" r:id="rId6"/>
    <p:sldLayoutId id="2147483855" r:id="rId7"/>
    <p:sldLayoutId id="2147483856" r:id="rId8"/>
    <p:sldLayoutId id="2147483866" r:id="rId9"/>
    <p:sldLayoutId id="2147483857" r:id="rId10"/>
    <p:sldLayoutId id="2147483751" r:id="rId11"/>
    <p:sldLayoutId id="2147483752" r:id="rId12"/>
    <p:sldLayoutId id="2147483817" r:id="rId13"/>
    <p:sldLayoutId id="2147483823" r:id="rId14"/>
    <p:sldLayoutId id="2147483753" r:id="rId15"/>
    <p:sldLayoutId id="2147483844" r:id="rId16"/>
    <p:sldLayoutId id="2147483739" r:id="rId17"/>
    <p:sldLayoutId id="2147483740" r:id="rId18"/>
    <p:sldLayoutId id="2147483776" r:id="rId19"/>
    <p:sldLayoutId id="2147483778" r:id="rId20"/>
    <p:sldLayoutId id="2147483793" r:id="rId21"/>
    <p:sldLayoutId id="2147483791" r:id="rId22"/>
    <p:sldLayoutId id="2147483792" r:id="rId23"/>
    <p:sldLayoutId id="2147483808" r:id="rId24"/>
    <p:sldLayoutId id="2147483806" r:id="rId25"/>
    <p:sldLayoutId id="2147483845" r:id="rId26"/>
    <p:sldLayoutId id="2147483801" r:id="rId27"/>
    <p:sldLayoutId id="2147483799" r:id="rId28"/>
    <p:sldLayoutId id="2147483800" r:id="rId29"/>
    <p:sldLayoutId id="2147483802" r:id="rId30"/>
    <p:sldLayoutId id="2147483804" r:id="rId31"/>
    <p:sldLayoutId id="2147483805" r:id="rId32"/>
    <p:sldLayoutId id="2147483807" r:id="rId33"/>
    <p:sldLayoutId id="2147483811" r:id="rId34"/>
    <p:sldLayoutId id="2147483812" r:id="rId35"/>
    <p:sldLayoutId id="2147483819" r:id="rId36"/>
    <p:sldLayoutId id="2147483834" r:id="rId37"/>
    <p:sldLayoutId id="2147483832" r:id="rId38"/>
    <p:sldLayoutId id="2147483820" r:id="rId39"/>
    <p:sldLayoutId id="2147483833" r:id="rId40"/>
    <p:sldLayoutId id="2147483821" r:id="rId41"/>
    <p:sldLayoutId id="2147483840" r:id="rId42"/>
    <p:sldLayoutId id="2147483863" r:id="rId43"/>
    <p:sldLayoutId id="2147483841" r:id="rId44"/>
    <p:sldLayoutId id="2147483850" r:id="rId45"/>
    <p:sldLayoutId id="2147483828" r:id="rId46"/>
    <p:sldLayoutId id="2147483826" r:id="rId47"/>
    <p:sldLayoutId id="2147483830" r:id="rId48"/>
    <p:sldLayoutId id="2147483827" r:id="rId49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sz="5400" kern="1200" spc="15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831132"/>
            <a:ext cx="16457772" cy="7358114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 dirty="0" smtClean="0"/>
              <a:t>Master Text</a:t>
            </a:r>
            <a:endParaRPr lang="ja-JP" altLang="en-US" dirty="0" smtClean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100">
                <a:solidFill>
                  <a:schemeClr val="bg1">
                    <a:lumMod val="50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371930" y="9591367"/>
            <a:ext cx="907291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>
              <a:defRPr sz="32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直線コネクタ 12"/>
          <p:cNvCxnSpPr/>
          <p:nvPr userDrawn="1"/>
        </p:nvCxnSpPr>
        <p:spPr>
          <a:xfrm flipV="1">
            <a:off x="17289111" y="9508985"/>
            <a:ext cx="0" cy="778015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直角三角形 7"/>
          <p:cNvSpPr/>
          <p:nvPr userDrawn="1"/>
        </p:nvSpPr>
        <p:spPr>
          <a:xfrm rot="10800000">
            <a:off x="16421955" y="-1370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10800000">
            <a:off x="14212397" y="-1371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3581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90" r:id="rId4"/>
    <p:sldLayoutId id="2147483745" r:id="rId5"/>
    <p:sldLayoutId id="2147483824" r:id="rId6"/>
    <p:sldLayoutId id="2147483747" r:id="rId7"/>
    <p:sldLayoutId id="2147483728" r:id="rId8"/>
    <p:sldLayoutId id="2147483754" r:id="rId9"/>
    <p:sldLayoutId id="2147483729" r:id="rId10"/>
    <p:sldLayoutId id="2147483749" r:id="rId11"/>
    <p:sldLayoutId id="2147483756" r:id="rId12"/>
    <p:sldLayoutId id="2147483757" r:id="rId13"/>
    <p:sldLayoutId id="2147483759" r:id="rId14"/>
    <p:sldLayoutId id="2147483761" r:id="rId15"/>
    <p:sldLayoutId id="2147483837" r:id="rId16"/>
    <p:sldLayoutId id="2147483762" r:id="rId17"/>
    <p:sldLayoutId id="2147483764" r:id="rId18"/>
    <p:sldLayoutId id="2147483773" r:id="rId19"/>
    <p:sldLayoutId id="2147483777" r:id="rId20"/>
    <p:sldLayoutId id="2147483767" r:id="rId21"/>
    <p:sldLayoutId id="2147483763" r:id="rId22"/>
    <p:sldLayoutId id="2147483769" r:id="rId23"/>
    <p:sldLayoutId id="2147483816" r:id="rId24"/>
    <p:sldLayoutId id="2147483843" r:id="rId25"/>
    <p:sldLayoutId id="2147483770" r:id="rId26"/>
    <p:sldLayoutId id="2147483771" r:id="rId27"/>
    <p:sldLayoutId id="2147483774" r:id="rId28"/>
    <p:sldLayoutId id="2147483772" r:id="rId29"/>
    <p:sldLayoutId id="2147483779" r:id="rId30"/>
    <p:sldLayoutId id="2147483794" r:id="rId31"/>
    <p:sldLayoutId id="2147483796" r:id="rId32"/>
    <p:sldLayoutId id="2147483795" r:id="rId33"/>
    <p:sldLayoutId id="2147483813" r:id="rId34"/>
    <p:sldLayoutId id="2147483768" r:id="rId35"/>
    <p:sldLayoutId id="2147483836" r:id="rId36"/>
    <p:sldLayoutId id="2147483814" r:id="rId37"/>
    <p:sldLayoutId id="2147483803" r:id="rId38"/>
    <p:sldLayoutId id="2147483798" r:id="rId39"/>
    <p:sldLayoutId id="2147483815" r:id="rId40"/>
    <p:sldLayoutId id="2147483825" r:id="rId41"/>
    <p:sldLayoutId id="2147483818" r:id="rId42"/>
    <p:sldLayoutId id="2147483835" r:id="rId43"/>
    <p:sldLayoutId id="2147483849" r:id="rId44"/>
    <p:sldLayoutId id="2147483871" r:id="rId45"/>
    <p:sldLayoutId id="2147483839" r:id="rId46"/>
    <p:sldLayoutId id="2147483838" r:id="rId47"/>
    <p:sldLayoutId id="2147483865" r:id="rId48"/>
    <p:sldLayoutId id="2147483872" r:id="rId49"/>
    <p:sldLayoutId id="2147483873" r:id="rId50"/>
    <p:sldLayoutId id="2147483875" r:id="rId51"/>
    <p:sldLayoutId id="2147483877" r:id="rId52"/>
    <p:sldLayoutId id="2147483878" r:id="rId53"/>
    <p:sldLayoutId id="2147483879" r:id="rId54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sz="6000" kern="1200" spc="3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0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0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7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8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0"/>
          <p:cNvSpPr>
            <a:spLocks noGrp="1"/>
          </p:cNvSpPr>
          <p:nvPr>
            <p:ph type="ctrTitle"/>
          </p:nvPr>
        </p:nvSpPr>
        <p:spPr>
          <a:xfrm>
            <a:off x="2326448" y="3482826"/>
            <a:ext cx="13753528" cy="1189757"/>
          </a:xfrm>
          <a:prstGeom prst="rect">
            <a:avLst/>
          </a:prstGeom>
        </p:spPr>
        <p:txBody>
          <a:bodyPr/>
          <a:lstStyle/>
          <a:p>
            <a:r>
              <a:rPr lang="id-ID" b="1" dirty="0"/>
              <a:t>Internship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id-ID" b="1" dirty="0" smtClean="0"/>
              <a:t>PT </a:t>
            </a:r>
            <a:r>
              <a:rPr lang="id-ID" b="1" dirty="0"/>
              <a:t>Aristi Jasadata</a:t>
            </a:r>
            <a:endParaRPr kumimoji="1" lang="ja-JP" altLang="en-US" b="1" dirty="0"/>
          </a:p>
        </p:txBody>
      </p:sp>
      <p:sp>
        <p:nvSpPr>
          <p:cNvPr id="12" name="サブタイトル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d-ID" dirty="0"/>
              <a:t>22 </a:t>
            </a:r>
            <a:r>
              <a:rPr lang="id-ID" dirty="0" smtClean="0"/>
              <a:t>Jun</a:t>
            </a:r>
            <a:r>
              <a:rPr lang="en-US" dirty="0" err="1" smtClean="0"/>
              <a:t>i</a:t>
            </a:r>
            <a:r>
              <a:rPr lang="id-ID" dirty="0" smtClean="0"/>
              <a:t> </a:t>
            </a:r>
            <a:r>
              <a:rPr lang="id-ID" dirty="0"/>
              <a:t>2018 – 16 Agustus 2018</a:t>
            </a:r>
          </a:p>
        </p:txBody>
      </p:sp>
    </p:spTree>
    <p:extLst>
      <p:ext uri="{BB962C8B-B14F-4D97-AF65-F5344CB8AC3E}">
        <p14:creationId xmlns:p14="http://schemas.microsoft.com/office/powerpoint/2010/main" val="227016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6602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86" y="2938255"/>
            <a:ext cx="14436612" cy="6977467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1"/>
          </p:nvPr>
        </p:nvSpPr>
        <p:spPr>
          <a:xfrm>
            <a:off x="412205" y="372970"/>
            <a:ext cx="3960471" cy="3735415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11" name="Oval 10"/>
          <p:cNvSpPr/>
          <p:nvPr/>
        </p:nvSpPr>
        <p:spPr>
          <a:xfrm>
            <a:off x="2628848" y="802738"/>
            <a:ext cx="2835314" cy="2875878"/>
          </a:xfrm>
          <a:prstGeom prst="ellipse">
            <a:avLst/>
          </a:prstGeom>
          <a:solidFill>
            <a:srgbClr val="F2CD65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12" name="タイトル 5"/>
          <p:cNvSpPr txBox="1">
            <a:spLocks/>
          </p:cNvSpPr>
          <p:nvPr/>
        </p:nvSpPr>
        <p:spPr>
          <a:xfrm>
            <a:off x="-667915" y="1363080"/>
            <a:ext cx="7110790" cy="1189757"/>
          </a:xfrm>
          <a:prstGeom prst="rect">
            <a:avLst/>
          </a:prstGeom>
        </p:spPr>
        <p:txBody>
          <a:bodyPr anchor="t"/>
          <a:lstStyle>
            <a:lvl1pPr algn="ctr" defTabSz="163275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spc="6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6600" smtClean="0"/>
              <a:t>Arsitektur Sistem</a:t>
            </a:r>
            <a:endParaRPr kumimoji="1" lang="ja-JP" altLang="en-US" sz="6600" dirty="0"/>
          </a:p>
        </p:txBody>
      </p:sp>
    </p:spTree>
    <p:extLst>
      <p:ext uri="{BB962C8B-B14F-4D97-AF65-F5344CB8AC3E}">
        <p14:creationId xmlns:p14="http://schemas.microsoft.com/office/powerpoint/2010/main" val="64366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Fitur yang </a:t>
            </a:r>
            <a:r>
              <a:rPr lang="id-ID" dirty="0" smtClean="0"/>
              <a:t>Dikerjakan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id-ID" sz="4800" dirty="0"/>
              <a:t>Email </a:t>
            </a:r>
            <a:r>
              <a:rPr lang="id-ID" sz="4800" dirty="0" smtClean="0"/>
              <a:t>Notification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/>
          </p:nvPr>
        </p:nvSpPr>
        <p:spPr>
          <a:xfrm>
            <a:off x="367231" y="3073269"/>
            <a:ext cx="5171868" cy="5895655"/>
          </a:xfrm>
        </p:spPr>
        <p:txBody>
          <a:bodyPr/>
          <a:lstStyle/>
          <a:p>
            <a:pPr marL="816377" lvl="1" indent="0">
              <a:buNone/>
            </a:pPr>
            <a:r>
              <a:rPr lang="id-ID" dirty="0"/>
              <a:t>Compose </a:t>
            </a:r>
            <a:r>
              <a:rPr lang="id-ID" dirty="0" smtClean="0"/>
              <a:t>Manual</a:t>
            </a:r>
            <a:endParaRPr lang="id-ID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7"/>
          </p:nvPr>
        </p:nvSpPr>
        <p:spPr>
          <a:xfrm>
            <a:off x="5857841" y="3028266"/>
            <a:ext cx="5171868" cy="5895655"/>
          </a:xfrm>
        </p:spPr>
        <p:txBody>
          <a:bodyPr/>
          <a:lstStyle/>
          <a:p>
            <a:pPr marL="816377" lvl="1" indent="0">
              <a:buNone/>
            </a:pPr>
            <a:r>
              <a:rPr lang="id-ID" dirty="0"/>
              <a:t>Send E-mail Using Template</a:t>
            </a:r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19"/>
          </p:nvPr>
        </p:nvSpPr>
        <p:spPr>
          <a:xfrm>
            <a:off x="11528471" y="3073269"/>
            <a:ext cx="5171868" cy="5895655"/>
          </a:xfrm>
        </p:spPr>
        <p:txBody>
          <a:bodyPr/>
          <a:lstStyle/>
          <a:p>
            <a:pPr marL="816377" lvl="1" indent="0">
              <a:buNone/>
            </a:pPr>
            <a:r>
              <a:rPr lang="id-ID" dirty="0"/>
              <a:t>Send E-mail Automatically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743" y="5188505"/>
            <a:ext cx="4440063" cy="291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0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/>
          <p:cNvSpPr>
            <a:spLocks noGrp="1"/>
          </p:cNvSpPr>
          <p:nvPr>
            <p:ph type="body" sz="quarter" idx="11"/>
          </p:nvPr>
        </p:nvSpPr>
        <p:spPr>
          <a:xfrm>
            <a:off x="412205" y="372970"/>
            <a:ext cx="3960471" cy="3735415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3" name="Oval 2"/>
          <p:cNvSpPr/>
          <p:nvPr/>
        </p:nvSpPr>
        <p:spPr>
          <a:xfrm>
            <a:off x="2628848" y="802738"/>
            <a:ext cx="2835314" cy="2875878"/>
          </a:xfrm>
          <a:prstGeom prst="ellipse">
            <a:avLst/>
          </a:prstGeom>
          <a:solidFill>
            <a:srgbClr val="F2CD65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6" name="タイトル 5"/>
          <p:cNvSpPr>
            <a:spLocks noGrp="1"/>
          </p:cNvSpPr>
          <p:nvPr>
            <p:ph type="ctrTitle"/>
          </p:nvPr>
        </p:nvSpPr>
        <p:spPr>
          <a:xfrm>
            <a:off x="-667915" y="1363080"/>
            <a:ext cx="7110790" cy="1189757"/>
          </a:xfrm>
          <a:prstGeom prst="rect">
            <a:avLst/>
          </a:prstGeom>
        </p:spPr>
        <p:txBody>
          <a:bodyPr/>
          <a:lstStyle/>
          <a:p>
            <a:r>
              <a:rPr lang="id-ID" sz="6600" dirty="0"/>
              <a:t>Diagram </a:t>
            </a:r>
            <a:r>
              <a:rPr lang="en-US" sz="6600" dirty="0" smtClean="0"/>
              <a:t/>
            </a:r>
            <a:br>
              <a:rPr lang="en-US" sz="6600" dirty="0" smtClean="0"/>
            </a:br>
            <a:r>
              <a:rPr lang="id-ID" sz="6600" dirty="0" smtClean="0"/>
              <a:t>Tabel</a:t>
            </a:r>
            <a:endParaRPr kumimoji="1" lang="ja-JP" altLang="en-US" sz="6600" dirty="0"/>
          </a:p>
        </p:txBody>
      </p:sp>
      <p:pic>
        <p:nvPicPr>
          <p:cNvPr id="9" name="image38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060327" y="3703340"/>
            <a:ext cx="12736415" cy="538031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5928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/>
          <p:cNvSpPr>
            <a:spLocks noGrp="1"/>
          </p:cNvSpPr>
          <p:nvPr>
            <p:ph type="body" sz="quarter" idx="11"/>
          </p:nvPr>
        </p:nvSpPr>
        <p:spPr>
          <a:xfrm>
            <a:off x="412205" y="372970"/>
            <a:ext cx="3960471" cy="3735415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3" name="Oval 2"/>
          <p:cNvSpPr/>
          <p:nvPr/>
        </p:nvSpPr>
        <p:spPr>
          <a:xfrm>
            <a:off x="2628848" y="802738"/>
            <a:ext cx="2835314" cy="2875878"/>
          </a:xfrm>
          <a:prstGeom prst="ellipse">
            <a:avLst/>
          </a:prstGeom>
          <a:solidFill>
            <a:srgbClr val="F2CD65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6" name="タイトル 5"/>
          <p:cNvSpPr>
            <a:spLocks noGrp="1"/>
          </p:cNvSpPr>
          <p:nvPr>
            <p:ph type="ctrTitle"/>
          </p:nvPr>
        </p:nvSpPr>
        <p:spPr>
          <a:xfrm>
            <a:off x="-3960" y="1318075"/>
            <a:ext cx="5265616" cy="990110"/>
          </a:xfrm>
          <a:prstGeom prst="rect">
            <a:avLst/>
          </a:prstGeom>
        </p:spPr>
        <p:txBody>
          <a:bodyPr/>
          <a:lstStyle/>
          <a:p>
            <a:r>
              <a:rPr lang="id-ID" sz="6000" dirty="0"/>
              <a:t>Usecase Diagram</a:t>
            </a:r>
            <a:endParaRPr kumimoji="1" lang="ja-JP" altLang="en-US" sz="6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886" y="254983"/>
            <a:ext cx="7971640" cy="945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0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/>
          <p:cNvSpPr>
            <a:spLocks noGrp="1"/>
          </p:cNvSpPr>
          <p:nvPr>
            <p:ph type="body" sz="quarter" idx="11"/>
          </p:nvPr>
        </p:nvSpPr>
        <p:spPr>
          <a:xfrm>
            <a:off x="412205" y="372970"/>
            <a:ext cx="3960471" cy="3735415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3" name="Oval 2"/>
          <p:cNvSpPr/>
          <p:nvPr/>
        </p:nvSpPr>
        <p:spPr>
          <a:xfrm>
            <a:off x="2628848" y="802738"/>
            <a:ext cx="2159993" cy="2388865"/>
          </a:xfrm>
          <a:prstGeom prst="ellipse">
            <a:avLst/>
          </a:prstGeom>
          <a:solidFill>
            <a:srgbClr val="F2CD65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6" name="タイトル 5"/>
          <p:cNvSpPr>
            <a:spLocks noGrp="1"/>
          </p:cNvSpPr>
          <p:nvPr>
            <p:ph type="ctrTitle"/>
          </p:nvPr>
        </p:nvSpPr>
        <p:spPr>
          <a:xfrm>
            <a:off x="-3960" y="1318075"/>
            <a:ext cx="5265616" cy="990110"/>
          </a:xfrm>
          <a:prstGeom prst="rect">
            <a:avLst/>
          </a:prstGeom>
        </p:spPr>
        <p:txBody>
          <a:bodyPr/>
          <a:lstStyle/>
          <a:p>
            <a:r>
              <a:rPr lang="en-US" sz="9600" dirty="0" smtClean="0"/>
              <a:t>Tools</a:t>
            </a:r>
            <a:endParaRPr kumimoji="1" lang="ja-JP" altLang="en-US" sz="9600" dirty="0"/>
          </a:p>
        </p:txBody>
      </p:sp>
      <p:pic>
        <p:nvPicPr>
          <p:cNvPr id="8" name="Picture 2" descr="http://www.eclipse.org/birt/img/logo/eclipse_logo_colou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494" y="1172918"/>
            <a:ext cx="7016890" cy="164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postman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719" y="4634400"/>
            <a:ext cx="2388249" cy="238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Image result for logo dbeav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899" y="3661566"/>
            <a:ext cx="2654553" cy="265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mage result for logo sublime text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8461" y="3618917"/>
            <a:ext cx="1743877" cy="174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Image result for logo sourcetre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599" y="4634400"/>
            <a:ext cx="2743018" cy="274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Image result for logo pgadmi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2384" y="5660745"/>
            <a:ext cx="2360486" cy="243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Image result for logo gitlab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600" y="7022649"/>
            <a:ext cx="2238602" cy="206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2" descr="Image result for logo apache tomcat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0696" y="7022649"/>
            <a:ext cx="2359455" cy="157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17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テキスト プレースホルダー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b="1" dirty="0" smtClean="0"/>
              <a:t>FRONT</a:t>
            </a:r>
          </a:p>
          <a:p>
            <a:r>
              <a:rPr kumimoji="1" lang="en-US" altLang="ja-JP" dirty="0" smtClean="0"/>
              <a:t>END</a:t>
            </a:r>
          </a:p>
          <a:p>
            <a:endParaRPr kumimoji="1" lang="ja-JP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0692" y="1547353"/>
            <a:ext cx="3124662" cy="19141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5004" y="4947607"/>
            <a:ext cx="3476038" cy="13527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1646" y="6815315"/>
            <a:ext cx="5194767" cy="31168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271" y="4432658"/>
            <a:ext cx="2837024" cy="23826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271" y="1199273"/>
            <a:ext cx="2610290" cy="261029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9790" y="6276706"/>
            <a:ext cx="9140825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tabLst>
                <a:tab pos="5022850" algn="l"/>
              </a:tabLst>
            </a:pPr>
            <a:r>
              <a:rPr lang="id-ID" dirty="0">
                <a:solidFill>
                  <a:schemeClr val="bg1"/>
                </a:solidFill>
                <a:ea typeface="Adobe Gothic Std B" panose="020B0800000000000000" pitchFamily="34" charset="-128"/>
              </a:rPr>
              <a:t>Mutiara Windi </a:t>
            </a:r>
            <a:r>
              <a:rPr lang="id-ID" dirty="0" smtClean="0">
                <a:solidFill>
                  <a:schemeClr val="bg1"/>
                </a:solidFill>
                <a:ea typeface="Adobe Gothic Std B" panose="020B0800000000000000" pitchFamily="34" charset="-128"/>
              </a:rPr>
              <a:t>Pranila</a:t>
            </a:r>
            <a:endParaRPr lang="id-ID" sz="2800" dirty="0" smtClean="0">
              <a:solidFill>
                <a:schemeClr val="bg1"/>
              </a:solidFill>
              <a:ea typeface="Adobe Gothic Std B" panose="020B0800000000000000" pitchFamily="34" charset="-128"/>
            </a:endParaRPr>
          </a:p>
          <a:p>
            <a:pPr algn="ctr">
              <a:tabLst>
                <a:tab pos="5022850" algn="l"/>
              </a:tabLst>
            </a:pPr>
            <a:r>
              <a:rPr lang="id-ID" dirty="0" smtClean="0">
                <a:solidFill>
                  <a:schemeClr val="bg1"/>
                </a:solidFill>
                <a:ea typeface="Adobe Gothic Std B" panose="020B0800000000000000" pitchFamily="34" charset="-128"/>
              </a:rPr>
              <a:t>Ulfa Intania Ramadhani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Image result for logo ajax programmi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615" y="7168725"/>
            <a:ext cx="450050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36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タイトル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dirty="0" smtClean="0"/>
              <a:t>ANGULAR JS</a:t>
            </a:r>
            <a:endParaRPr lang="en-ID" b="1" dirty="0"/>
          </a:p>
        </p:txBody>
      </p:sp>
      <p:sp>
        <p:nvSpPr>
          <p:cNvPr id="29" name="テキスト プレースホルダー 28"/>
          <p:cNvSpPr>
            <a:spLocks noGrp="1"/>
          </p:cNvSpPr>
          <p:nvPr>
            <p:ph type="body" sz="quarter" idx="26"/>
          </p:nvPr>
        </p:nvSpPr>
        <p:spPr>
          <a:xfrm>
            <a:off x="10718381" y="1318075"/>
            <a:ext cx="6120680" cy="848975"/>
          </a:xfrm>
        </p:spPr>
        <p:txBody>
          <a:bodyPr/>
          <a:lstStyle/>
          <a:p>
            <a:pPr lvl="0"/>
            <a:r>
              <a:rPr lang="en-ID" sz="4000" dirty="0" smtClean="0"/>
              <a:t>Directive</a:t>
            </a:r>
            <a:endParaRPr lang="en-US" sz="4000" dirty="0"/>
          </a:p>
        </p:txBody>
      </p:sp>
      <p:sp>
        <p:nvSpPr>
          <p:cNvPr id="31" name="テキスト プレースホルダー 30"/>
          <p:cNvSpPr>
            <a:spLocks noGrp="1"/>
          </p:cNvSpPr>
          <p:nvPr>
            <p:ph type="body" sz="quarter" idx="29"/>
          </p:nvPr>
        </p:nvSpPr>
        <p:spPr>
          <a:xfrm>
            <a:off x="10808391" y="2938255"/>
            <a:ext cx="6120680" cy="848975"/>
          </a:xfrm>
        </p:spPr>
        <p:txBody>
          <a:bodyPr/>
          <a:lstStyle/>
          <a:p>
            <a:pPr lvl="0"/>
            <a:r>
              <a:rPr lang="en-ID" sz="4000" dirty="0" smtClean="0"/>
              <a:t>Module</a:t>
            </a:r>
            <a:endParaRPr lang="en-US" sz="4000" dirty="0"/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31"/>
          </p:nvPr>
        </p:nvSpPr>
        <p:spPr>
          <a:xfrm>
            <a:off x="10718381" y="4558435"/>
            <a:ext cx="6120680" cy="848975"/>
          </a:xfrm>
        </p:spPr>
        <p:txBody>
          <a:bodyPr/>
          <a:lstStyle/>
          <a:p>
            <a:pPr lvl="0"/>
            <a:r>
              <a:rPr lang="en-ID" sz="4000" dirty="0" smtClean="0"/>
              <a:t>Controller</a:t>
            </a:r>
            <a:endParaRPr lang="en-US" sz="4000" dirty="0"/>
          </a:p>
        </p:txBody>
      </p:sp>
      <p:sp>
        <p:nvSpPr>
          <p:cNvPr id="35" name="テキスト プレースホルダー 34"/>
          <p:cNvSpPr>
            <a:spLocks noGrp="1"/>
          </p:cNvSpPr>
          <p:nvPr>
            <p:ph type="body" sz="quarter" idx="33"/>
          </p:nvPr>
        </p:nvSpPr>
        <p:spPr>
          <a:xfrm>
            <a:off x="10898401" y="6448645"/>
            <a:ext cx="6120680" cy="848975"/>
          </a:xfrm>
        </p:spPr>
        <p:txBody>
          <a:bodyPr/>
          <a:lstStyle/>
          <a:p>
            <a:pPr lvl="0"/>
            <a:r>
              <a:rPr lang="en-ID" sz="4000" dirty="0" smtClean="0"/>
              <a:t>Element</a:t>
            </a:r>
            <a:endParaRPr lang="en-US" sz="4000" dirty="0"/>
          </a:p>
        </p:txBody>
      </p:sp>
      <p:sp>
        <p:nvSpPr>
          <p:cNvPr id="37" name="テキスト プレースホルダー 36"/>
          <p:cNvSpPr>
            <a:spLocks noGrp="1"/>
          </p:cNvSpPr>
          <p:nvPr>
            <p:ph type="body" sz="quarter" idx="35"/>
          </p:nvPr>
        </p:nvSpPr>
        <p:spPr>
          <a:xfrm>
            <a:off x="10943406" y="8068825"/>
            <a:ext cx="6120680" cy="848975"/>
          </a:xfrm>
        </p:spPr>
        <p:txBody>
          <a:bodyPr/>
          <a:lstStyle/>
          <a:p>
            <a:pPr lvl="0"/>
            <a:r>
              <a:rPr lang="en-ID" sz="4000" dirty="0" smtClean="0"/>
              <a:t>MVC</a:t>
            </a:r>
            <a:endParaRPr lang="en-US" sz="4000" dirty="0"/>
          </a:p>
        </p:txBody>
      </p:sp>
      <p:sp>
        <p:nvSpPr>
          <p:cNvPr id="39" name="テキスト プレースホルダー 38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sz="2400" dirty="0" err="1"/>
              <a:t>M</a:t>
            </a:r>
            <a:r>
              <a:rPr lang="en-US" sz="2400" dirty="0" err="1" smtClean="0"/>
              <a:t>erupakan</a:t>
            </a:r>
            <a:r>
              <a:rPr lang="en-US" sz="2400" dirty="0" smtClean="0"/>
              <a:t> </a:t>
            </a:r>
            <a:r>
              <a:rPr lang="en-US" sz="2400" i="1" dirty="0"/>
              <a:t>framework </a:t>
            </a:r>
            <a:r>
              <a:rPr lang="en-US" sz="2400" dirty="0" err="1"/>
              <a:t>Javascript</a:t>
            </a:r>
            <a:r>
              <a:rPr lang="en-US" sz="2400" dirty="0"/>
              <a:t> </a:t>
            </a:r>
            <a:r>
              <a:rPr lang="en-US" sz="2400" i="1" dirty="0"/>
              <a:t>open source </a:t>
            </a:r>
            <a:r>
              <a:rPr lang="en-US" sz="2400" dirty="0"/>
              <a:t>yang </a:t>
            </a:r>
            <a:r>
              <a:rPr lang="en-US" sz="2400" dirty="0" err="1"/>
              <a:t>dirilis</a:t>
            </a:r>
            <a:r>
              <a:rPr lang="en-US" sz="2400" dirty="0"/>
              <a:t> </a:t>
            </a:r>
            <a:r>
              <a:rPr lang="en-US" sz="2400" dirty="0" err="1"/>
              <a:t>oleh</a:t>
            </a:r>
            <a:r>
              <a:rPr lang="en-US" sz="2400" dirty="0"/>
              <a:t> Google </a:t>
            </a:r>
            <a:r>
              <a:rPr lang="en-US" sz="2400" dirty="0" err="1"/>
              <a:t>pada</a:t>
            </a:r>
            <a:r>
              <a:rPr lang="en-US" sz="2400" dirty="0"/>
              <a:t> </a:t>
            </a:r>
            <a:r>
              <a:rPr lang="en-US" sz="2400" dirty="0" err="1"/>
              <a:t>tahun</a:t>
            </a:r>
            <a:r>
              <a:rPr lang="en-US" sz="2400" dirty="0"/>
              <a:t> 2009. </a:t>
            </a:r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52768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テキスト プレースホルダー 13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id-ID" dirty="0"/>
              <a:t>EMAIL TEMPLATE</a:t>
            </a:r>
            <a:endParaRPr kumimoji="1"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id-ID" dirty="0"/>
              <a:t>EMAIL SENDER</a:t>
            </a:r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id-ID" dirty="0"/>
              <a:t>EMAIL CATEGORY</a:t>
            </a:r>
            <a:endParaRPr kumimoji="1" lang="ja-JP" altLang="en-US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id-ID" dirty="0"/>
              <a:t>COMPOSE EMAIL</a:t>
            </a:r>
            <a:endParaRPr kumimoji="1" lang="ja-JP" altLang="en-US" dirty="0"/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id-ID" dirty="0"/>
              <a:t>EMAIL HISTORY</a:t>
            </a:r>
            <a:endParaRPr kumimoji="1" lang="ja-JP" altLang="en-US" dirty="0"/>
          </a:p>
        </p:txBody>
      </p:sp>
      <p:sp>
        <p:nvSpPr>
          <p:cNvPr id="24" name="図プレースホルダー 23"/>
          <p:cNvSpPr>
            <a:spLocks noGrp="1"/>
          </p:cNvSpPr>
          <p:nvPr>
            <p:ph type="pic" sz="quarter" idx="32"/>
          </p:nvPr>
        </p:nvSpPr>
        <p:spPr/>
      </p:sp>
      <p:sp>
        <p:nvSpPr>
          <p:cNvPr id="25" name="図プレースホルダー 24"/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26" name="図プレースホルダー 25"/>
          <p:cNvSpPr>
            <a:spLocks noGrp="1"/>
          </p:cNvSpPr>
          <p:nvPr>
            <p:ph type="pic" sz="quarter" idx="34"/>
          </p:nvPr>
        </p:nvSpPr>
        <p:spPr/>
      </p:sp>
      <p:sp>
        <p:nvSpPr>
          <p:cNvPr id="27" name="図プレースホルダー 26"/>
          <p:cNvSpPr>
            <a:spLocks noGrp="1"/>
          </p:cNvSpPr>
          <p:nvPr>
            <p:ph type="pic" sz="quarter" idx="35"/>
          </p:nvPr>
        </p:nvSpPr>
        <p:spPr/>
      </p:sp>
      <p:sp>
        <p:nvSpPr>
          <p:cNvPr id="28" name="図プレースホルダー 27"/>
          <p:cNvSpPr>
            <a:spLocks noGrp="1"/>
          </p:cNvSpPr>
          <p:nvPr>
            <p:ph type="pic" sz="quarter" idx="36"/>
          </p:nvPr>
        </p:nvSpPr>
        <p:spPr/>
      </p:sp>
    </p:spTree>
    <p:extLst>
      <p:ext uri="{BB962C8B-B14F-4D97-AF65-F5344CB8AC3E}">
        <p14:creationId xmlns:p14="http://schemas.microsoft.com/office/powerpoint/2010/main" val="255019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テキスト プレースホルダー 28"/>
          <p:cNvSpPr>
            <a:spLocks noGrp="1"/>
          </p:cNvSpPr>
          <p:nvPr>
            <p:ph type="body" sz="quarter" idx="15"/>
          </p:nvPr>
        </p:nvSpPr>
        <p:spPr>
          <a:xfrm>
            <a:off x="457241" y="1363080"/>
            <a:ext cx="8325925" cy="6390710"/>
          </a:xfrm>
        </p:spPr>
        <p:txBody>
          <a:bodyPr/>
          <a:lstStyle/>
          <a:p>
            <a:r>
              <a:rPr kumimoji="1" lang="en-US" altLang="ja-JP" b="1" dirty="0" smtClean="0"/>
              <a:t>BACK</a:t>
            </a:r>
          </a:p>
          <a:p>
            <a:r>
              <a:rPr kumimoji="1" lang="en-US" altLang="ja-JP" dirty="0" smtClean="0"/>
              <a:t>END</a:t>
            </a:r>
            <a:endParaRPr kumimoji="1" lang="ja-JP" altLang="en-US" dirty="0"/>
          </a:p>
        </p:txBody>
      </p:sp>
      <p:pic>
        <p:nvPicPr>
          <p:cNvPr id="1026" name="Picture 2" descr="Image result for spring jav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8311" y="1588105"/>
            <a:ext cx="4770530" cy="298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4" descr="Image result for logo pgadmi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346" y="6313630"/>
            <a:ext cx="2454355" cy="253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9790" y="6043600"/>
            <a:ext cx="9140825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tabLst>
                <a:tab pos="5022850" algn="l"/>
              </a:tabLst>
            </a:pPr>
            <a:r>
              <a:rPr lang="en-US" dirty="0" err="1" smtClean="0">
                <a:solidFill>
                  <a:schemeClr val="bg1"/>
                </a:solidFill>
                <a:ea typeface="Adobe Gothic Std B" panose="020B0800000000000000" pitchFamily="34" charset="-128"/>
              </a:rPr>
              <a:t>Erlina</a:t>
            </a:r>
            <a:r>
              <a:rPr lang="en-US" dirty="0" smtClean="0">
                <a:solidFill>
                  <a:schemeClr val="bg1"/>
                </a:solidFill>
                <a:ea typeface="Adobe Gothic Std B" panose="020B0800000000000000" pitchFamily="34" charset="-128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ea typeface="Adobe Gothic Std B" panose="020B0800000000000000" pitchFamily="34" charset="-128"/>
              </a:rPr>
              <a:t>Cahyani</a:t>
            </a:r>
            <a:endParaRPr lang="en-US" dirty="0" smtClean="0">
              <a:solidFill>
                <a:schemeClr val="bg1"/>
              </a:solidFill>
              <a:ea typeface="Adobe Gothic Std B" panose="020B0800000000000000" pitchFamily="34" charset="-128"/>
            </a:endParaRPr>
          </a:p>
          <a:p>
            <a:pPr algn="ctr">
              <a:tabLst>
                <a:tab pos="5022850" algn="l"/>
              </a:tabLst>
            </a:pPr>
            <a:r>
              <a:rPr lang="en-US" dirty="0" smtClean="0">
                <a:solidFill>
                  <a:schemeClr val="bg1"/>
                </a:solidFill>
                <a:ea typeface="Adobe Gothic Std B" panose="020B0800000000000000" pitchFamily="34" charset="-128"/>
              </a:rPr>
              <a:t>M. </a:t>
            </a:r>
            <a:r>
              <a:rPr lang="en-US" dirty="0" err="1" smtClean="0">
                <a:solidFill>
                  <a:schemeClr val="bg1"/>
                </a:solidFill>
                <a:ea typeface="Adobe Gothic Std B" panose="020B0800000000000000" pitchFamily="34" charset="-128"/>
              </a:rPr>
              <a:t>Rohman</a:t>
            </a:r>
            <a:r>
              <a:rPr lang="en-US" dirty="0" smtClean="0">
                <a:solidFill>
                  <a:schemeClr val="bg1"/>
                </a:solidFill>
                <a:ea typeface="Adobe Gothic Std B" panose="020B0800000000000000" pitchFamily="34" charset="-128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ea typeface="Adobe Gothic Std B" panose="020B0800000000000000" pitchFamily="34" charset="-128"/>
              </a:rPr>
              <a:t>Irfanuddin</a:t>
            </a:r>
            <a:endParaRPr lang="en-US" dirty="0" smtClean="0">
              <a:solidFill>
                <a:schemeClr val="bg1"/>
              </a:solidFill>
              <a:ea typeface="Adobe Gothic Std B" panose="020B0800000000000000" pitchFamily="34" charset="-128"/>
            </a:endParaRPr>
          </a:p>
          <a:p>
            <a:pPr algn="ctr">
              <a:tabLst>
                <a:tab pos="5022850" algn="l"/>
              </a:tabLst>
            </a:pPr>
            <a:r>
              <a:rPr lang="en-US" dirty="0" smtClean="0">
                <a:solidFill>
                  <a:schemeClr val="bg1"/>
                </a:solidFill>
                <a:ea typeface="Adobe Gothic Std B" panose="020B0800000000000000" pitchFamily="34" charset="-128"/>
              </a:rPr>
              <a:t>Paska Anugrah Adil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8" name="Picture 4" descr="Image result for json ap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7701" y="4773901"/>
            <a:ext cx="4937321" cy="154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13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タイトル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dirty="0"/>
              <a:t>SPRING JAVA</a:t>
            </a:r>
          </a:p>
        </p:txBody>
      </p:sp>
      <p:sp>
        <p:nvSpPr>
          <p:cNvPr id="29" name="テキスト プレースホルダー 28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 lvl="0"/>
            <a:r>
              <a:rPr lang="en-ID" sz="4000" dirty="0"/>
              <a:t>Mature</a:t>
            </a:r>
            <a:endParaRPr lang="en-US" sz="4000" dirty="0"/>
          </a:p>
        </p:txBody>
      </p:sp>
      <p:sp>
        <p:nvSpPr>
          <p:cNvPr id="31" name="テキスト プレースホルダー 30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 lvl="0"/>
            <a:r>
              <a:rPr lang="en-ID" sz="4000" dirty="0" err="1"/>
              <a:t>Lighthweight</a:t>
            </a:r>
            <a:endParaRPr lang="en-US" sz="4000" dirty="0"/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lvl="0"/>
            <a:r>
              <a:rPr lang="en-ID" sz="4000" dirty="0"/>
              <a:t>Support Framework</a:t>
            </a:r>
            <a:endParaRPr lang="en-US" sz="4000" dirty="0"/>
          </a:p>
        </p:txBody>
      </p:sp>
      <p:sp>
        <p:nvSpPr>
          <p:cNvPr id="35" name="テキスト プレースホルダー 34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pPr lvl="0"/>
            <a:r>
              <a:rPr lang="en-ID" sz="4000" dirty="0"/>
              <a:t>Good API  Design</a:t>
            </a:r>
            <a:endParaRPr lang="en-US" sz="4000" dirty="0"/>
          </a:p>
        </p:txBody>
      </p:sp>
      <p:sp>
        <p:nvSpPr>
          <p:cNvPr id="37" name="テキスト プレースホルダー 36"/>
          <p:cNvSpPr>
            <a:spLocks noGrp="1"/>
          </p:cNvSpPr>
          <p:nvPr>
            <p:ph type="body" sz="quarter" idx="35"/>
          </p:nvPr>
        </p:nvSpPr>
        <p:spPr>
          <a:xfrm>
            <a:off x="10493356" y="7759910"/>
            <a:ext cx="6120680" cy="848975"/>
          </a:xfrm>
        </p:spPr>
        <p:txBody>
          <a:bodyPr/>
          <a:lstStyle/>
          <a:p>
            <a:pPr lvl="0"/>
            <a:r>
              <a:rPr lang="en-ID" sz="4000" dirty="0"/>
              <a:t>Backward Compatible</a:t>
            </a:r>
            <a:endParaRPr lang="en-US" sz="4000" dirty="0"/>
          </a:p>
        </p:txBody>
      </p:sp>
      <p:sp>
        <p:nvSpPr>
          <p:cNvPr id="39" name="テキスト プレースホルダー 38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ID" sz="2400" dirty="0"/>
              <a:t>P</a:t>
            </a:r>
            <a:r>
              <a:rPr lang="id-ID" sz="2400" dirty="0"/>
              <a:t>ertama kali ditulis dan dirilis oleh </a:t>
            </a:r>
            <a:r>
              <a:rPr lang="id-ID" sz="2400" b="1" dirty="0"/>
              <a:t>Rod Johnson</a:t>
            </a:r>
            <a:r>
              <a:rPr lang="id-ID" sz="2400" dirty="0"/>
              <a:t> dengan lisensi Apache 2.0 pada bulan Juni 2003.</a:t>
            </a:r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141060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/>
          <p:cNvSpPr>
            <a:spLocks noGrp="1"/>
          </p:cNvSpPr>
          <p:nvPr>
            <p:ph type="body" sz="quarter" idx="11"/>
          </p:nvPr>
        </p:nvSpPr>
        <p:spPr>
          <a:xfrm>
            <a:off x="457176" y="507855"/>
            <a:ext cx="5085630" cy="5175705"/>
          </a:xfrm>
        </p:spPr>
        <p:txBody>
          <a:bodyPr/>
          <a:lstStyle/>
          <a:p>
            <a:endParaRPr kumimoji="1" lang="ja-JP" altLang="en-US" dirty="0"/>
          </a:p>
        </p:txBody>
      </p:sp>
      <p:pic>
        <p:nvPicPr>
          <p:cNvPr id="25" name="図プレースホルダー 24"/>
          <p:cNvPicPr>
            <a:picLocks noGrp="1" noChangeAspect="1"/>
          </p:cNvPicPr>
          <p:nvPr>
            <p:ph type="pic" sz="quarter" idx="18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47351" y="1633185"/>
            <a:ext cx="2070165" cy="2070165"/>
          </a:xfrm>
        </p:spPr>
      </p:pic>
      <p:sp>
        <p:nvSpPr>
          <p:cNvPr id="6" name="タイトル 5"/>
          <p:cNvSpPr>
            <a:spLocks noGrp="1"/>
          </p:cNvSpPr>
          <p:nvPr>
            <p:ph type="ctrTitle"/>
          </p:nvPr>
        </p:nvSpPr>
        <p:spPr>
          <a:xfrm>
            <a:off x="457176" y="3703350"/>
            <a:ext cx="5580620" cy="1189757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 dirty="0" smtClean="0"/>
              <a:t>ANGGOTA</a:t>
            </a:r>
            <a:endParaRPr kumimoji="1" lang="ja-JP" altLang="en-US" dirty="0"/>
          </a:p>
        </p:txBody>
      </p:sp>
      <p:pic>
        <p:nvPicPr>
          <p:cNvPr id="1027" name="Picture 3" descr="C:\Users\ASUS\Pictures\Saved Pictures\1.png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992" t="9705" r="26885"/>
          <a:stretch/>
        </p:blipFill>
        <p:spPr bwMode="auto">
          <a:xfrm>
            <a:off x="7775656" y="4467288"/>
            <a:ext cx="6837218" cy="585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SUS\Pictures\Saved Pictures\3.png"/>
          <p:cNvPicPr>
            <a:picLocks noChangeAspect="1" noChangeArrowheads="1"/>
          </p:cNvPicPr>
          <p:nvPr/>
        </p:nvPicPr>
        <p:blipFill rotWithShape="1"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7" r="72162"/>
          <a:stretch/>
        </p:blipFill>
        <p:spPr bwMode="auto">
          <a:xfrm>
            <a:off x="4966855" y="3621716"/>
            <a:ext cx="3470563" cy="668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SUS\Pictures\Saved Pictures\2.png"/>
          <p:cNvPicPr>
            <a:picLocks noChangeAspect="1" noChangeArrowheads="1"/>
          </p:cNvPicPr>
          <p:nvPr/>
        </p:nvPicPr>
        <p:blipFill rotWithShape="1"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532" t="8746" r="4813"/>
          <a:stretch/>
        </p:blipFill>
        <p:spPr bwMode="auto">
          <a:xfrm>
            <a:off x="14464145" y="4197927"/>
            <a:ext cx="3346714" cy="625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42806" y="2913830"/>
            <a:ext cx="20252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4000" u="sng" dirty="0" err="1" smtClean="0">
                <a:latin typeface="Bahnschrift" pitchFamily="34" charset="0"/>
              </a:rPr>
              <a:t>Paska</a:t>
            </a:r>
            <a:endParaRPr lang="en-US" sz="4000" u="sng" dirty="0">
              <a:latin typeface="Bahnschrift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437418" y="3898219"/>
            <a:ext cx="20252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4000" u="sng" dirty="0" err="1" smtClean="0">
                <a:latin typeface="Bahnschrift" pitchFamily="34" charset="0"/>
              </a:rPr>
              <a:t>Erlina</a:t>
            </a:r>
            <a:endParaRPr lang="en-US" sz="4000" u="sng" dirty="0">
              <a:latin typeface="Bahnschrift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650464" y="4467288"/>
            <a:ext cx="1575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4000" u="sng" dirty="0" err="1" smtClean="0">
                <a:latin typeface="Bahnschrift" pitchFamily="34" charset="0"/>
              </a:rPr>
              <a:t>Ulfa</a:t>
            </a:r>
            <a:endParaRPr lang="en-US" sz="4000" u="sng" dirty="0">
              <a:latin typeface="Bahnschrift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563586" y="3843983"/>
            <a:ext cx="2301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4000" u="sng" dirty="0" err="1" smtClean="0">
                <a:latin typeface="Bahnschrift" pitchFamily="34" charset="0"/>
              </a:rPr>
              <a:t>Mutiara</a:t>
            </a:r>
            <a:endParaRPr lang="en-US" sz="4000" u="sng" dirty="0">
              <a:latin typeface="Bahnschrift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424899" y="3343300"/>
            <a:ext cx="2301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4000" u="sng" dirty="0" err="1" smtClean="0">
                <a:latin typeface="Bahnschrift" pitchFamily="34" charset="0"/>
              </a:rPr>
              <a:t>Irfan</a:t>
            </a:r>
            <a:endParaRPr lang="en-US" sz="4000" u="sng" dirty="0">
              <a:latin typeface="Bahnschrif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21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  <p:bldP spid="16" grpId="0"/>
      <p:bldP spid="18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/>
          <p:cNvSpPr>
            <a:spLocks noGrp="1"/>
          </p:cNvSpPr>
          <p:nvPr>
            <p:ph type="body" sz="quarter" idx="11"/>
          </p:nvPr>
        </p:nvSpPr>
        <p:spPr>
          <a:xfrm>
            <a:off x="457176" y="507855"/>
            <a:ext cx="5085630" cy="5175705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ctrTitle"/>
          </p:nvPr>
        </p:nvSpPr>
        <p:spPr>
          <a:xfrm>
            <a:off x="322226" y="2218175"/>
            <a:ext cx="5580620" cy="1189757"/>
          </a:xfrm>
          <a:prstGeom prst="rect">
            <a:avLst/>
          </a:prstGeom>
        </p:spPr>
        <p:txBody>
          <a:bodyPr/>
          <a:lstStyle/>
          <a:p>
            <a:r>
              <a:rPr lang="en-ID" dirty="0"/>
              <a:t>STRUKTUR SPRING FRAMEWORK</a:t>
            </a:r>
            <a:endParaRPr kumimoji="1" lang="ja-JP" altLang="en-US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8"/>
          </p:nvPr>
        </p:nvSpPr>
        <p:spPr/>
      </p:sp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0299191"/>
              </p:ext>
            </p:extLst>
          </p:nvPr>
        </p:nvGraphicFramePr>
        <p:xfrm>
          <a:off x="4552696" y="1273070"/>
          <a:ext cx="11559970" cy="80558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347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テキスト プレースホルダー 28"/>
          <p:cNvSpPr>
            <a:spLocks noGrp="1"/>
          </p:cNvSpPr>
          <p:nvPr>
            <p:ph type="body" sz="quarter" idx="15"/>
          </p:nvPr>
        </p:nvSpPr>
        <p:spPr>
          <a:xfrm>
            <a:off x="502246" y="958035"/>
            <a:ext cx="8325925" cy="1710190"/>
          </a:xfrm>
        </p:spPr>
        <p:txBody>
          <a:bodyPr/>
          <a:lstStyle/>
          <a:p>
            <a:r>
              <a:rPr lang="en-ID" sz="6000" b="1" dirty="0"/>
              <a:t>EMAIL SENDER</a:t>
            </a:r>
          </a:p>
        </p:txBody>
      </p:sp>
      <p:sp>
        <p:nvSpPr>
          <p:cNvPr id="30" name="テキスト プレースホルダー 29"/>
          <p:cNvSpPr>
            <a:spLocks noGrp="1"/>
          </p:cNvSpPr>
          <p:nvPr>
            <p:ph type="body" sz="quarter" idx="23"/>
          </p:nvPr>
        </p:nvSpPr>
        <p:spPr>
          <a:xfrm>
            <a:off x="10049649" y="688005"/>
            <a:ext cx="7650851" cy="922602"/>
          </a:xfrm>
        </p:spPr>
        <p:txBody>
          <a:bodyPr/>
          <a:lstStyle/>
          <a:p>
            <a:r>
              <a:rPr lang="en-ID" sz="3200" dirty="0"/>
              <a:t>API &amp; JSON</a:t>
            </a:r>
            <a:endParaRPr kumimoji="1" lang="ja-JP" altLang="en-US" sz="3200" dirty="0"/>
          </a:p>
        </p:txBody>
      </p:sp>
      <p:sp>
        <p:nvSpPr>
          <p:cNvPr id="4" name="テキスト プレースホルダー 29"/>
          <p:cNvSpPr txBox="1">
            <a:spLocks/>
          </p:cNvSpPr>
          <p:nvPr/>
        </p:nvSpPr>
        <p:spPr>
          <a:xfrm>
            <a:off x="907291" y="2756222"/>
            <a:ext cx="6210691" cy="3557407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l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sz="3600" dirty="0" err="1">
                <a:solidFill>
                  <a:schemeClr val="bg1"/>
                </a:solidFill>
              </a:rPr>
              <a:t>Digunakan</a:t>
            </a:r>
            <a:r>
              <a:rPr lang="en-ID" sz="3600" dirty="0">
                <a:solidFill>
                  <a:schemeClr val="bg1"/>
                </a:solidFill>
              </a:rPr>
              <a:t> </a:t>
            </a:r>
            <a:r>
              <a:rPr lang="en-ID" sz="3600" dirty="0" err="1">
                <a:solidFill>
                  <a:schemeClr val="bg1"/>
                </a:solidFill>
              </a:rPr>
              <a:t>untuk</a:t>
            </a:r>
            <a:r>
              <a:rPr lang="en-ID" sz="3600" dirty="0">
                <a:solidFill>
                  <a:schemeClr val="bg1"/>
                </a:solidFill>
              </a:rPr>
              <a:t> </a:t>
            </a:r>
            <a:r>
              <a:rPr lang="en-ID" sz="3600" dirty="0" err="1">
                <a:solidFill>
                  <a:schemeClr val="bg1"/>
                </a:solidFill>
              </a:rPr>
              <a:t>mengolah</a:t>
            </a:r>
            <a:r>
              <a:rPr lang="en-ID" sz="3600" dirty="0">
                <a:solidFill>
                  <a:schemeClr val="bg1"/>
                </a:solidFill>
              </a:rPr>
              <a:t> </a:t>
            </a:r>
            <a:r>
              <a:rPr lang="en-ID" sz="3600" i="1" dirty="0">
                <a:solidFill>
                  <a:schemeClr val="bg1"/>
                </a:solidFill>
              </a:rPr>
              <a:t>email sender </a:t>
            </a:r>
            <a:r>
              <a:rPr lang="en-ID" sz="3600" dirty="0" err="1">
                <a:solidFill>
                  <a:schemeClr val="bg1"/>
                </a:solidFill>
              </a:rPr>
              <a:t>atau</a:t>
            </a:r>
            <a:r>
              <a:rPr lang="en-ID" sz="3600" dirty="0">
                <a:solidFill>
                  <a:schemeClr val="bg1"/>
                </a:solidFill>
              </a:rPr>
              <a:t> email yang </a:t>
            </a:r>
            <a:r>
              <a:rPr lang="en-ID" sz="3600" dirty="0" err="1">
                <a:solidFill>
                  <a:schemeClr val="bg1"/>
                </a:solidFill>
              </a:rPr>
              <a:t>akan</a:t>
            </a:r>
            <a:r>
              <a:rPr lang="en-ID" sz="3600" dirty="0">
                <a:solidFill>
                  <a:schemeClr val="bg1"/>
                </a:solidFill>
              </a:rPr>
              <a:t> </a:t>
            </a:r>
            <a:r>
              <a:rPr lang="en-ID" sz="3600" dirty="0" err="1">
                <a:solidFill>
                  <a:schemeClr val="bg1"/>
                </a:solidFill>
              </a:rPr>
              <a:t>digunakan</a:t>
            </a:r>
            <a:r>
              <a:rPr lang="en-ID" sz="3600" dirty="0">
                <a:solidFill>
                  <a:schemeClr val="bg1"/>
                </a:solidFill>
              </a:rPr>
              <a:t> </a:t>
            </a:r>
            <a:r>
              <a:rPr lang="en-ID" sz="3600" dirty="0" err="1">
                <a:solidFill>
                  <a:schemeClr val="bg1"/>
                </a:solidFill>
              </a:rPr>
              <a:t>untuk</a:t>
            </a:r>
            <a:r>
              <a:rPr lang="en-ID" sz="3600" dirty="0">
                <a:solidFill>
                  <a:schemeClr val="bg1"/>
                </a:solidFill>
              </a:rPr>
              <a:t> </a:t>
            </a:r>
            <a:r>
              <a:rPr lang="en-ID" sz="3600" dirty="0" err="1">
                <a:solidFill>
                  <a:schemeClr val="bg1"/>
                </a:solidFill>
              </a:rPr>
              <a:t>mengirim</a:t>
            </a:r>
            <a:r>
              <a:rPr lang="en-ID" sz="3600" dirty="0">
                <a:solidFill>
                  <a:schemeClr val="bg1"/>
                </a:solidFill>
              </a:rPr>
              <a:t> email.</a:t>
            </a:r>
            <a:endParaRPr lang="en-ID" sz="3600" i="1" dirty="0">
              <a:solidFill>
                <a:schemeClr val="bg1"/>
              </a:solidFill>
            </a:endParaRPr>
          </a:p>
        </p:txBody>
      </p:sp>
      <p:sp>
        <p:nvSpPr>
          <p:cNvPr id="5" name="テキスト プレースホルダー 29"/>
          <p:cNvSpPr txBox="1">
            <a:spLocks/>
          </p:cNvSpPr>
          <p:nvPr/>
        </p:nvSpPr>
        <p:spPr>
          <a:xfrm>
            <a:off x="10049649" y="5278515"/>
            <a:ext cx="7650851" cy="922602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l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id-ID" sz="1400" b="1" dirty="0"/>
              <a:t>API </a:t>
            </a:r>
            <a:r>
              <a:rPr lang="id-ID" sz="1400" b="1" i="1" dirty="0"/>
              <a:t>input email sender</a:t>
            </a:r>
            <a:r>
              <a:rPr lang="en-US" sz="1400" b="1" dirty="0"/>
              <a:t> </a:t>
            </a:r>
          </a:p>
          <a:p>
            <a:pPr lvl="0"/>
            <a:r>
              <a:rPr lang="id-ID" sz="1400" dirty="0"/>
              <a:t>http://localhost:8080/tenancy-management/api/sender/create</a:t>
            </a:r>
            <a:endParaRPr lang="en-US" sz="1400" dirty="0"/>
          </a:p>
          <a:p>
            <a:r>
              <a:rPr lang="id-ID" sz="1400" dirty="0"/>
              <a:t>JSON :</a:t>
            </a:r>
            <a:endParaRPr lang="en-US" sz="1400" dirty="0"/>
          </a:p>
          <a:p>
            <a:r>
              <a:rPr lang="id-ID" sz="1400" dirty="0"/>
              <a:t>{</a:t>
            </a:r>
            <a:endParaRPr lang="en-US" sz="1400" dirty="0"/>
          </a:p>
          <a:p>
            <a:pPr marL="274320" lvl="1" indent="0">
              <a:buNone/>
            </a:pPr>
            <a:r>
              <a:rPr lang="id-ID" sz="1800" dirty="0"/>
              <a:t>"email": "cobapaska@gmail.com",</a:t>
            </a:r>
            <a:endParaRPr lang="en-US" sz="1800" dirty="0"/>
          </a:p>
          <a:p>
            <a:pPr marL="274320" lvl="1" indent="0">
              <a:buNone/>
            </a:pPr>
            <a:r>
              <a:rPr lang="id-ID" sz="1800" dirty="0"/>
              <a:t>"password": "cobapaska123",</a:t>
            </a:r>
            <a:endParaRPr lang="en-US" sz="1800" dirty="0"/>
          </a:p>
          <a:p>
            <a:pPr marL="274320" lvl="1" indent="0">
              <a:buNone/>
            </a:pPr>
            <a:r>
              <a:rPr lang="id-ID" sz="1800" dirty="0"/>
              <a:t>"host": "smtp.gmail.com",</a:t>
            </a:r>
            <a:endParaRPr lang="en-US" sz="1800" dirty="0"/>
          </a:p>
          <a:p>
            <a:pPr marL="274320" lvl="1" indent="0">
              <a:buNone/>
            </a:pPr>
            <a:r>
              <a:rPr lang="id-ID" sz="1800" dirty="0"/>
              <a:t>"port": 465,</a:t>
            </a:r>
            <a:endParaRPr lang="en-US" sz="1800" dirty="0"/>
          </a:p>
          <a:p>
            <a:pPr marL="274320" lvl="1" indent="0">
              <a:buNone/>
            </a:pPr>
            <a:r>
              <a:rPr lang="id-ID" sz="1800" dirty="0"/>
              <a:t>"ssl": true,</a:t>
            </a:r>
            <a:endParaRPr lang="en-US" sz="1800" dirty="0"/>
          </a:p>
          <a:p>
            <a:pPr marL="274320" lvl="1" indent="0">
              <a:buNone/>
            </a:pPr>
            <a:r>
              <a:rPr lang="id-ID" sz="1800" dirty="0"/>
              <a:t>"active": true</a:t>
            </a:r>
            <a:endParaRPr lang="en-US" sz="1800" dirty="0"/>
          </a:p>
          <a:p>
            <a:r>
              <a:rPr lang="id-ID" sz="1400" dirty="0"/>
              <a:t>}</a:t>
            </a:r>
            <a:endParaRPr lang="en-US" sz="1400" dirty="0"/>
          </a:p>
          <a:p>
            <a:pPr lvl="0"/>
            <a:r>
              <a:rPr lang="id-ID" sz="1400" b="1" dirty="0"/>
              <a:t>API </a:t>
            </a:r>
            <a:r>
              <a:rPr lang="id-ID" sz="1400" b="1" i="1" dirty="0"/>
              <a:t>edit email sender</a:t>
            </a:r>
            <a:endParaRPr lang="en-US" sz="1400" b="1" dirty="0"/>
          </a:p>
          <a:p>
            <a:r>
              <a:rPr lang="id-ID" sz="1400" dirty="0"/>
              <a:t>http://localhost:8080/tenancy-management/api/sender/edit</a:t>
            </a:r>
            <a:endParaRPr lang="en-US" sz="1400" dirty="0"/>
          </a:p>
          <a:p>
            <a:pPr lvl="0"/>
            <a:r>
              <a:rPr lang="id-ID" sz="1400" b="1" dirty="0"/>
              <a:t>API </a:t>
            </a:r>
            <a:r>
              <a:rPr lang="id-ID" sz="1400" b="1" i="1" dirty="0"/>
              <a:t>delete email sender</a:t>
            </a:r>
            <a:endParaRPr lang="en-US" sz="1400" b="1" dirty="0"/>
          </a:p>
          <a:p>
            <a:r>
              <a:rPr lang="id-ID" sz="1400" dirty="0"/>
              <a:t>http://localhost:8080/tenancy-management/api/sender/delete/{emailSenderId</a:t>
            </a:r>
            <a:r>
              <a:rPr lang="id-ID" sz="1400" dirty="0" smtClean="0"/>
              <a:t>}</a:t>
            </a:r>
          </a:p>
          <a:p>
            <a:pPr lvl="0"/>
            <a:r>
              <a:rPr lang="id-ID" sz="1400" b="1" dirty="0" smtClean="0"/>
              <a:t>API </a:t>
            </a:r>
            <a:r>
              <a:rPr lang="id-ID" sz="1400" b="1" i="1" dirty="0" smtClean="0"/>
              <a:t>Get All</a:t>
            </a:r>
            <a:endParaRPr lang="en-US" sz="1400" b="1" dirty="0" smtClean="0"/>
          </a:p>
          <a:p>
            <a:r>
              <a:rPr lang="id-ID" sz="1400" dirty="0" smtClean="0"/>
              <a:t>http://localhost:8080/tenancy-management/api/sender/list</a:t>
            </a:r>
            <a:endParaRPr lang="en-US" sz="1400" dirty="0" smtClean="0"/>
          </a:p>
          <a:p>
            <a:pPr lvl="0"/>
            <a:r>
              <a:rPr lang="id-ID" sz="1400" b="1" dirty="0" smtClean="0"/>
              <a:t>API </a:t>
            </a:r>
            <a:r>
              <a:rPr lang="id-ID" sz="1400" b="1" i="1" dirty="0" smtClean="0"/>
              <a:t>Get by Id</a:t>
            </a:r>
            <a:endParaRPr lang="en-US" sz="1400" b="1" dirty="0" smtClean="0"/>
          </a:p>
          <a:p>
            <a:r>
              <a:rPr lang="id-ID" sz="1400" dirty="0" smtClean="0"/>
              <a:t>http://localhost:8080/tenancy-management/api/sender/ {emailSenderId}</a:t>
            </a:r>
            <a:endParaRPr lang="en-US" sz="1400" dirty="0" smtClean="0"/>
          </a:p>
          <a:p>
            <a:r>
              <a:rPr lang="id-ID" sz="1400" b="1" dirty="0" smtClean="0"/>
              <a:t>API </a:t>
            </a:r>
            <a:r>
              <a:rPr lang="id-ID" sz="1400" b="1" i="1" dirty="0" smtClean="0"/>
              <a:t>Get by Active</a:t>
            </a:r>
            <a:endParaRPr lang="en-US" sz="1400" b="1" dirty="0" smtClean="0"/>
          </a:p>
          <a:p>
            <a:r>
              <a:rPr lang="id-ID" sz="1400" dirty="0" smtClean="0"/>
              <a:t>http://localhost:8080/tenancy-management/api/sender/active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3305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テキスト プレースホルダー 28"/>
          <p:cNvSpPr>
            <a:spLocks noGrp="1"/>
          </p:cNvSpPr>
          <p:nvPr>
            <p:ph type="body" sz="quarter" idx="15"/>
          </p:nvPr>
        </p:nvSpPr>
        <p:spPr>
          <a:xfrm>
            <a:off x="502246" y="958035"/>
            <a:ext cx="8325925" cy="1710190"/>
          </a:xfrm>
        </p:spPr>
        <p:txBody>
          <a:bodyPr/>
          <a:lstStyle/>
          <a:p>
            <a:r>
              <a:rPr lang="en-ID" sz="6000" b="1" dirty="0"/>
              <a:t>EMAIL CATEGORY</a:t>
            </a:r>
          </a:p>
        </p:txBody>
      </p:sp>
      <p:sp>
        <p:nvSpPr>
          <p:cNvPr id="30" name="テキスト プレースホルダー 29"/>
          <p:cNvSpPr>
            <a:spLocks noGrp="1"/>
          </p:cNvSpPr>
          <p:nvPr>
            <p:ph type="body" sz="quarter" idx="23"/>
          </p:nvPr>
        </p:nvSpPr>
        <p:spPr>
          <a:xfrm>
            <a:off x="10049649" y="372970"/>
            <a:ext cx="7650851" cy="922602"/>
          </a:xfrm>
        </p:spPr>
        <p:txBody>
          <a:bodyPr/>
          <a:lstStyle/>
          <a:p>
            <a:r>
              <a:rPr lang="en-ID" sz="3200" dirty="0"/>
              <a:t>API &amp; JSON</a:t>
            </a:r>
            <a:endParaRPr kumimoji="1" lang="ja-JP" altLang="en-US" sz="3200" dirty="0"/>
          </a:p>
        </p:txBody>
      </p:sp>
      <p:sp>
        <p:nvSpPr>
          <p:cNvPr id="4" name="テキスト プレースホルダー 29"/>
          <p:cNvSpPr txBox="1">
            <a:spLocks/>
          </p:cNvSpPr>
          <p:nvPr/>
        </p:nvSpPr>
        <p:spPr>
          <a:xfrm>
            <a:off x="907291" y="2756222"/>
            <a:ext cx="6210691" cy="3557407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l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sz="3600" dirty="0" err="1">
                <a:solidFill>
                  <a:schemeClr val="bg1"/>
                </a:solidFill>
              </a:rPr>
              <a:t>Digunakan</a:t>
            </a:r>
            <a:r>
              <a:rPr lang="en-ID" sz="3600" dirty="0">
                <a:solidFill>
                  <a:schemeClr val="bg1"/>
                </a:solidFill>
              </a:rPr>
              <a:t> </a:t>
            </a:r>
            <a:r>
              <a:rPr lang="en-ID" sz="3600" dirty="0" err="1">
                <a:solidFill>
                  <a:schemeClr val="bg1"/>
                </a:solidFill>
              </a:rPr>
              <a:t>untuk</a:t>
            </a:r>
            <a:r>
              <a:rPr lang="en-ID" sz="3600" dirty="0">
                <a:solidFill>
                  <a:schemeClr val="bg1"/>
                </a:solidFill>
              </a:rPr>
              <a:t> </a:t>
            </a:r>
            <a:r>
              <a:rPr lang="en-ID" sz="3600" dirty="0" err="1">
                <a:solidFill>
                  <a:schemeClr val="bg1"/>
                </a:solidFill>
              </a:rPr>
              <a:t>mengolah</a:t>
            </a:r>
            <a:r>
              <a:rPr lang="en-ID" sz="3600" dirty="0">
                <a:solidFill>
                  <a:schemeClr val="bg1"/>
                </a:solidFill>
              </a:rPr>
              <a:t> </a:t>
            </a:r>
            <a:r>
              <a:rPr lang="en-ID" sz="3600" i="1" dirty="0">
                <a:solidFill>
                  <a:schemeClr val="bg1"/>
                </a:solidFill>
              </a:rPr>
              <a:t>email category </a:t>
            </a:r>
            <a:r>
              <a:rPr lang="en-ID" sz="3600" dirty="0">
                <a:solidFill>
                  <a:schemeClr val="bg1"/>
                </a:solidFill>
              </a:rPr>
              <a:t>yang </a:t>
            </a:r>
            <a:r>
              <a:rPr lang="en-ID" sz="3600" dirty="0" err="1">
                <a:solidFill>
                  <a:schemeClr val="bg1"/>
                </a:solidFill>
              </a:rPr>
              <a:t>nantinya</a:t>
            </a:r>
            <a:r>
              <a:rPr lang="en-ID" sz="3600" dirty="0">
                <a:solidFill>
                  <a:schemeClr val="bg1"/>
                </a:solidFill>
              </a:rPr>
              <a:t> </a:t>
            </a:r>
            <a:r>
              <a:rPr lang="en-ID" sz="3600" dirty="0" err="1">
                <a:solidFill>
                  <a:schemeClr val="bg1"/>
                </a:solidFill>
              </a:rPr>
              <a:t>digunakan</a:t>
            </a:r>
            <a:r>
              <a:rPr lang="en-ID" sz="3600" dirty="0">
                <a:solidFill>
                  <a:schemeClr val="bg1"/>
                </a:solidFill>
              </a:rPr>
              <a:t> </a:t>
            </a:r>
            <a:r>
              <a:rPr lang="en-ID" sz="3600" dirty="0" err="1">
                <a:solidFill>
                  <a:schemeClr val="bg1"/>
                </a:solidFill>
              </a:rPr>
              <a:t>sebagai</a:t>
            </a:r>
            <a:r>
              <a:rPr lang="en-ID" sz="3600" dirty="0">
                <a:solidFill>
                  <a:schemeClr val="bg1"/>
                </a:solidFill>
              </a:rPr>
              <a:t> </a:t>
            </a:r>
            <a:r>
              <a:rPr lang="en-ID" sz="3600" dirty="0" err="1">
                <a:solidFill>
                  <a:schemeClr val="bg1"/>
                </a:solidFill>
              </a:rPr>
              <a:t>identitas</a:t>
            </a:r>
            <a:r>
              <a:rPr lang="en-ID" sz="3600" dirty="0">
                <a:solidFill>
                  <a:schemeClr val="bg1"/>
                </a:solidFill>
              </a:rPr>
              <a:t> </a:t>
            </a:r>
            <a:r>
              <a:rPr lang="en-ID" sz="3600" dirty="0" err="1">
                <a:solidFill>
                  <a:schemeClr val="bg1"/>
                </a:solidFill>
              </a:rPr>
              <a:t>untuk</a:t>
            </a:r>
            <a:r>
              <a:rPr lang="en-ID" sz="3600" dirty="0">
                <a:solidFill>
                  <a:schemeClr val="bg1"/>
                </a:solidFill>
              </a:rPr>
              <a:t> </a:t>
            </a:r>
            <a:r>
              <a:rPr lang="en-ID" sz="3600" dirty="0" err="1">
                <a:solidFill>
                  <a:schemeClr val="bg1"/>
                </a:solidFill>
              </a:rPr>
              <a:t>mengkategorikan</a:t>
            </a:r>
            <a:r>
              <a:rPr lang="en-ID" sz="3600" dirty="0">
                <a:solidFill>
                  <a:schemeClr val="bg1"/>
                </a:solidFill>
              </a:rPr>
              <a:t> email.</a:t>
            </a:r>
            <a:endParaRPr lang="en-ID" sz="3600" i="1" dirty="0">
              <a:solidFill>
                <a:schemeClr val="bg1"/>
              </a:solidFill>
            </a:endParaRPr>
          </a:p>
        </p:txBody>
      </p:sp>
      <p:sp>
        <p:nvSpPr>
          <p:cNvPr id="5" name="テキスト プレースホルダー 29"/>
          <p:cNvSpPr txBox="1">
            <a:spLocks/>
          </p:cNvSpPr>
          <p:nvPr/>
        </p:nvSpPr>
        <p:spPr>
          <a:xfrm>
            <a:off x="10049649" y="5278515"/>
            <a:ext cx="7650851" cy="922602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l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id-ID" sz="1600" b="1" dirty="0"/>
              <a:t>API </a:t>
            </a:r>
            <a:r>
              <a:rPr lang="id-ID" sz="1600" b="1" i="1" dirty="0"/>
              <a:t>Insert email template category</a:t>
            </a:r>
            <a:endParaRPr lang="en-US" sz="1600" b="1" dirty="0"/>
          </a:p>
          <a:p>
            <a:r>
              <a:rPr lang="id-ID" sz="1600" dirty="0"/>
              <a:t>http://localhost:8080/tenancy-management/api/email-template-category/create</a:t>
            </a:r>
            <a:endParaRPr lang="en-US" sz="1600" dirty="0"/>
          </a:p>
          <a:p>
            <a:r>
              <a:rPr lang="id-ID" sz="1600" dirty="0"/>
              <a:t>JSON :</a:t>
            </a:r>
            <a:endParaRPr lang="en-US" sz="1600" dirty="0"/>
          </a:p>
          <a:p>
            <a:r>
              <a:rPr lang="id-ID" sz="1600" dirty="0"/>
              <a:t>{</a:t>
            </a:r>
            <a:endParaRPr lang="en-US" sz="1600" dirty="0"/>
          </a:p>
          <a:p>
            <a:pPr marL="274320" lvl="1" indent="0">
              <a:buNone/>
            </a:pPr>
            <a:r>
              <a:rPr lang="id-ID" sz="2000" dirty="0"/>
              <a:t>“id”:1,</a:t>
            </a:r>
            <a:endParaRPr lang="en-US" sz="2000" dirty="0"/>
          </a:p>
          <a:p>
            <a:pPr marL="274320" lvl="1" indent="0">
              <a:buNone/>
            </a:pPr>
            <a:r>
              <a:rPr lang="id-ID" sz="2000" dirty="0"/>
              <a:t>"categoryName":"Big",</a:t>
            </a:r>
            <a:endParaRPr lang="en-US" sz="2000" dirty="0"/>
          </a:p>
          <a:p>
            <a:pPr marL="274320" lvl="1" indent="0">
              <a:buNone/>
            </a:pPr>
            <a:r>
              <a:rPr lang="id-ID" sz="2000" dirty="0"/>
              <a:t>"description":"besar",</a:t>
            </a:r>
            <a:endParaRPr lang="en-US" sz="2000" dirty="0"/>
          </a:p>
          <a:p>
            <a:pPr marL="274320" lvl="1" indent="0">
              <a:buNone/>
            </a:pPr>
            <a:r>
              <a:rPr lang="id-ID" sz="2000" dirty="0"/>
              <a:t>"active":true</a:t>
            </a:r>
            <a:endParaRPr lang="en-US" sz="2000" dirty="0"/>
          </a:p>
          <a:p>
            <a:r>
              <a:rPr lang="id-ID" sz="1600" dirty="0"/>
              <a:t>}</a:t>
            </a:r>
            <a:endParaRPr lang="en-US" sz="1600" dirty="0"/>
          </a:p>
          <a:p>
            <a:pPr lvl="0"/>
            <a:r>
              <a:rPr lang="id-ID" sz="1600" b="1" dirty="0"/>
              <a:t>API </a:t>
            </a:r>
            <a:r>
              <a:rPr lang="id-ID" sz="1600" b="1" i="1" dirty="0"/>
              <a:t>edit email template category</a:t>
            </a:r>
            <a:endParaRPr lang="en-US" sz="1600" b="1" dirty="0"/>
          </a:p>
          <a:p>
            <a:r>
              <a:rPr lang="id-ID" sz="1600" dirty="0"/>
              <a:t>http://localhost:8080/tenancy-management/api/email-template-category/edit</a:t>
            </a:r>
            <a:endParaRPr lang="en-US" sz="1600" dirty="0"/>
          </a:p>
          <a:p>
            <a:pPr lvl="0"/>
            <a:r>
              <a:rPr lang="id-ID" sz="1600" b="1" dirty="0"/>
              <a:t>Delete email template category</a:t>
            </a:r>
            <a:endParaRPr lang="en-US" sz="1600" b="1" dirty="0"/>
          </a:p>
          <a:p>
            <a:r>
              <a:rPr lang="id-ID" sz="1600" dirty="0"/>
              <a:t>http://localhost:8080/tenancy-management/api/email-template-category/delete/{emailTemCategoryId}</a:t>
            </a:r>
            <a:endParaRPr lang="en-US" sz="1600" dirty="0"/>
          </a:p>
          <a:p>
            <a:pPr lvl="0"/>
            <a:r>
              <a:rPr lang="id-ID" sz="1600" b="1" dirty="0"/>
              <a:t>Get all</a:t>
            </a:r>
            <a:endParaRPr lang="en-US" sz="1600" b="1" dirty="0"/>
          </a:p>
          <a:p>
            <a:r>
              <a:rPr lang="id-ID" sz="1600" dirty="0"/>
              <a:t>http://localhost:8080/tenancy-management/api/email-template-category/list</a:t>
            </a:r>
            <a:endParaRPr lang="en-US" sz="1600" dirty="0"/>
          </a:p>
          <a:p>
            <a:pPr lvl="0"/>
            <a:r>
              <a:rPr lang="id-ID" sz="1600" b="1" dirty="0"/>
              <a:t>Get by Id</a:t>
            </a:r>
            <a:endParaRPr lang="en-US" sz="1600" b="1" dirty="0"/>
          </a:p>
          <a:p>
            <a:r>
              <a:rPr lang="id-ID" sz="1600" dirty="0"/>
              <a:t>http://localhost:8080/tenancy-management/api/email-template-category/{emailTemCategoryId}</a:t>
            </a:r>
            <a:endParaRPr lang="en-US" sz="1600" dirty="0"/>
          </a:p>
          <a:p>
            <a:pPr lvl="0"/>
            <a:r>
              <a:rPr lang="id-ID" sz="1600" b="1" dirty="0"/>
              <a:t>Get by Active</a:t>
            </a:r>
            <a:endParaRPr lang="en-US" sz="1600" b="1" dirty="0"/>
          </a:p>
          <a:p>
            <a:r>
              <a:rPr lang="id-ID" sz="1600" dirty="0"/>
              <a:t>http://localhost:8080/tenancy-management/api/email-template-category/active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3172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テキスト プレースホルダー 28"/>
          <p:cNvSpPr>
            <a:spLocks noGrp="1"/>
          </p:cNvSpPr>
          <p:nvPr>
            <p:ph type="body" sz="quarter" idx="15"/>
          </p:nvPr>
        </p:nvSpPr>
        <p:spPr>
          <a:xfrm>
            <a:off x="502246" y="958035"/>
            <a:ext cx="8325925" cy="1710190"/>
          </a:xfrm>
        </p:spPr>
        <p:txBody>
          <a:bodyPr/>
          <a:lstStyle/>
          <a:p>
            <a:r>
              <a:rPr lang="en-ID" sz="6000" b="1" dirty="0"/>
              <a:t>EMAIL TEMPLATE</a:t>
            </a:r>
          </a:p>
        </p:txBody>
      </p:sp>
      <p:sp>
        <p:nvSpPr>
          <p:cNvPr id="30" name="テキスト プレースホルダー 29"/>
          <p:cNvSpPr>
            <a:spLocks noGrp="1"/>
          </p:cNvSpPr>
          <p:nvPr>
            <p:ph type="body" sz="quarter" idx="23"/>
          </p:nvPr>
        </p:nvSpPr>
        <p:spPr>
          <a:xfrm>
            <a:off x="10049649" y="372970"/>
            <a:ext cx="7650851" cy="922602"/>
          </a:xfrm>
        </p:spPr>
        <p:txBody>
          <a:bodyPr/>
          <a:lstStyle/>
          <a:p>
            <a:r>
              <a:rPr lang="en-ID" sz="3200" dirty="0"/>
              <a:t>API &amp; JSON</a:t>
            </a:r>
            <a:endParaRPr kumimoji="1" lang="ja-JP" altLang="en-US" sz="3200" dirty="0"/>
          </a:p>
        </p:txBody>
      </p:sp>
      <p:sp>
        <p:nvSpPr>
          <p:cNvPr id="4" name="テキスト プレースホルダー 29"/>
          <p:cNvSpPr txBox="1">
            <a:spLocks/>
          </p:cNvSpPr>
          <p:nvPr/>
        </p:nvSpPr>
        <p:spPr>
          <a:xfrm>
            <a:off x="907291" y="2756222"/>
            <a:ext cx="7065785" cy="5357608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l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sz="3600" dirty="0" err="1">
                <a:solidFill>
                  <a:schemeClr val="bg1"/>
                </a:solidFill>
              </a:rPr>
              <a:t>Digunakan</a:t>
            </a:r>
            <a:r>
              <a:rPr lang="en-ID" sz="3600" dirty="0">
                <a:solidFill>
                  <a:schemeClr val="bg1"/>
                </a:solidFill>
              </a:rPr>
              <a:t> </a:t>
            </a:r>
            <a:r>
              <a:rPr lang="en-ID" sz="3600" dirty="0" err="1">
                <a:solidFill>
                  <a:schemeClr val="bg1"/>
                </a:solidFill>
              </a:rPr>
              <a:t>untuk</a:t>
            </a:r>
            <a:r>
              <a:rPr lang="en-ID" sz="3600" dirty="0">
                <a:solidFill>
                  <a:schemeClr val="bg1"/>
                </a:solidFill>
              </a:rPr>
              <a:t> </a:t>
            </a:r>
            <a:r>
              <a:rPr lang="en-ID" sz="3600" dirty="0" err="1">
                <a:solidFill>
                  <a:schemeClr val="bg1"/>
                </a:solidFill>
              </a:rPr>
              <a:t>mengolah</a:t>
            </a:r>
            <a:r>
              <a:rPr lang="en-ID" sz="3600" dirty="0">
                <a:solidFill>
                  <a:schemeClr val="bg1"/>
                </a:solidFill>
              </a:rPr>
              <a:t> </a:t>
            </a:r>
            <a:r>
              <a:rPr lang="en-ID" sz="3600" i="1" dirty="0">
                <a:solidFill>
                  <a:schemeClr val="bg1"/>
                </a:solidFill>
              </a:rPr>
              <a:t>email template </a:t>
            </a:r>
            <a:r>
              <a:rPr lang="id-ID" sz="3600" dirty="0">
                <a:solidFill>
                  <a:schemeClr val="bg1"/>
                </a:solidFill>
              </a:rPr>
              <a:t>yang kemudian dapat dikirim oleh </a:t>
            </a:r>
            <a:r>
              <a:rPr lang="id-ID" sz="3600" i="1" dirty="0">
                <a:solidFill>
                  <a:schemeClr val="bg1"/>
                </a:solidFill>
              </a:rPr>
              <a:t>user</a:t>
            </a:r>
            <a:r>
              <a:rPr lang="id-ID" sz="3600" dirty="0">
                <a:solidFill>
                  <a:schemeClr val="bg1"/>
                </a:solidFill>
              </a:rPr>
              <a:t> berulang kali. Email tujuan atau penerima dari email ini hanya email-email yang terdaftar di </a:t>
            </a:r>
            <a:r>
              <a:rPr lang="id-ID" sz="3600" i="1" dirty="0">
                <a:solidFill>
                  <a:schemeClr val="bg1"/>
                </a:solidFill>
              </a:rPr>
              <a:t>contact person </a:t>
            </a:r>
            <a:r>
              <a:rPr lang="id-ID" sz="3600" dirty="0">
                <a:solidFill>
                  <a:schemeClr val="bg1"/>
                </a:solidFill>
              </a:rPr>
              <a:t>dari customer yang telah berlangganan.</a:t>
            </a:r>
            <a:endParaRPr lang="en-ID" sz="3600" i="1" dirty="0">
              <a:solidFill>
                <a:schemeClr val="bg1"/>
              </a:solidFill>
            </a:endParaRPr>
          </a:p>
        </p:txBody>
      </p:sp>
      <p:sp>
        <p:nvSpPr>
          <p:cNvPr id="5" name="テキスト プレースホルダー 29"/>
          <p:cNvSpPr txBox="1">
            <a:spLocks/>
          </p:cNvSpPr>
          <p:nvPr/>
        </p:nvSpPr>
        <p:spPr>
          <a:xfrm>
            <a:off x="10049649" y="5278515"/>
            <a:ext cx="7650851" cy="922602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l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id-ID" sz="1400" b="1" dirty="0"/>
              <a:t>API </a:t>
            </a:r>
            <a:r>
              <a:rPr lang="id-ID" sz="1400" b="1" i="1" dirty="0"/>
              <a:t>insert email template</a:t>
            </a:r>
            <a:endParaRPr lang="en-US" sz="1400" b="1" dirty="0"/>
          </a:p>
          <a:p>
            <a:r>
              <a:rPr lang="id-ID" sz="1400" dirty="0"/>
              <a:t>http://localhost:8080/tenancy-management/api/email-template/create</a:t>
            </a:r>
            <a:endParaRPr lang="en-US" sz="1400" dirty="0"/>
          </a:p>
          <a:p>
            <a:r>
              <a:rPr lang="id-ID" sz="1400" dirty="0"/>
              <a:t>JSON :</a:t>
            </a:r>
            <a:endParaRPr lang="en-US" sz="1400" dirty="0"/>
          </a:p>
          <a:p>
            <a:r>
              <a:rPr lang="id-ID" sz="1400" dirty="0"/>
              <a:t>{</a:t>
            </a:r>
            <a:endParaRPr lang="en-US" sz="1400" dirty="0"/>
          </a:p>
          <a:p>
            <a:pPr marL="274320" lvl="1" indent="0">
              <a:buNone/>
            </a:pPr>
            <a:r>
              <a:rPr lang="id-ID" sz="1800" dirty="0"/>
              <a:t>"templateName" : "template baru",</a:t>
            </a:r>
            <a:endParaRPr lang="en-US" sz="1800" dirty="0"/>
          </a:p>
          <a:p>
            <a:pPr marL="274320" lvl="1" indent="0">
              <a:buNone/>
            </a:pPr>
            <a:r>
              <a:rPr lang="id-ID" sz="1800" dirty="0"/>
              <a:t>"subject" : "template baru subject",</a:t>
            </a:r>
            <a:endParaRPr lang="en-US" sz="1800" dirty="0"/>
          </a:p>
          <a:p>
            <a:pPr marL="274320" lvl="1" indent="0">
              <a:buNone/>
            </a:pPr>
            <a:r>
              <a:rPr lang="id-ID" sz="1800" dirty="0"/>
              <a:t>"body" : "ceritanya ini body. coba ajalah ya. Siapa tau </a:t>
            </a:r>
            <a:r>
              <a:rPr lang="id-ID" sz="1800" dirty="0" smtClean="0"/>
              <a:t>beruntung",</a:t>
            </a:r>
            <a:endParaRPr lang="en-US" sz="1800" dirty="0"/>
          </a:p>
          <a:p>
            <a:pPr marL="274320" lvl="1" indent="0">
              <a:buNone/>
            </a:pPr>
            <a:r>
              <a:rPr lang="id-ID" sz="1800" dirty="0"/>
              <a:t>"emailTemplateCategoryId" : 1,</a:t>
            </a:r>
            <a:endParaRPr lang="en-US" sz="1800" dirty="0"/>
          </a:p>
          <a:p>
            <a:pPr marL="274320" lvl="1" indent="0">
              <a:buNone/>
            </a:pPr>
            <a:r>
              <a:rPr lang="id-ID" sz="1800" dirty="0"/>
              <a:t>"senderId" : 3,</a:t>
            </a:r>
            <a:endParaRPr lang="en-US" sz="1800" dirty="0"/>
          </a:p>
          <a:p>
            <a:pPr marL="274320" lvl="1" indent="0">
              <a:buNone/>
            </a:pPr>
            <a:r>
              <a:rPr lang="id-ID" sz="1800" dirty="0"/>
              <a:t>"appId" : 3,</a:t>
            </a:r>
            <a:endParaRPr lang="en-US" sz="1800" dirty="0"/>
          </a:p>
          <a:p>
            <a:pPr marL="274320" lvl="1" indent="0">
              <a:buNone/>
            </a:pPr>
            <a:r>
              <a:rPr lang="id-ID" sz="1800" dirty="0"/>
              <a:t>"recipient" : "paskaanugrah1@gmail.com,  paskaanugrah123@gmail.com"</a:t>
            </a:r>
            <a:endParaRPr lang="en-US" sz="1800" dirty="0"/>
          </a:p>
          <a:p>
            <a:r>
              <a:rPr lang="id-ID" sz="1400" dirty="0"/>
              <a:t>}</a:t>
            </a:r>
            <a:endParaRPr lang="en-US" sz="1400" dirty="0"/>
          </a:p>
          <a:p>
            <a:pPr lvl="0"/>
            <a:r>
              <a:rPr lang="id-ID" sz="1400" b="1" dirty="0"/>
              <a:t>API </a:t>
            </a:r>
            <a:r>
              <a:rPr lang="id-ID" sz="1400" b="1" i="1" dirty="0"/>
              <a:t>send email template</a:t>
            </a:r>
            <a:endParaRPr lang="en-US" sz="1400" b="1" dirty="0"/>
          </a:p>
          <a:p>
            <a:r>
              <a:rPr lang="id-ID" sz="1400" dirty="0"/>
              <a:t>http://localhost:8080/tenancy-management/api/email-template/send/{emailTemplateId}</a:t>
            </a:r>
            <a:endParaRPr lang="en-US" sz="1400" dirty="0"/>
          </a:p>
          <a:p>
            <a:pPr lvl="0"/>
            <a:r>
              <a:rPr lang="id-ID" sz="1400" b="1" dirty="0"/>
              <a:t>API </a:t>
            </a:r>
            <a:r>
              <a:rPr lang="id-ID" sz="1400" b="1" i="1" dirty="0"/>
              <a:t>edit email template</a:t>
            </a:r>
            <a:endParaRPr lang="en-US" sz="1400" b="1" dirty="0"/>
          </a:p>
          <a:p>
            <a:r>
              <a:rPr lang="id-ID" sz="1400" dirty="0"/>
              <a:t>http://localhost:8080/tenancy-management/api/email-template/edit</a:t>
            </a:r>
            <a:endParaRPr lang="en-US" sz="1400" dirty="0"/>
          </a:p>
          <a:p>
            <a:pPr lvl="0"/>
            <a:r>
              <a:rPr lang="id-ID" sz="1400" b="1" dirty="0"/>
              <a:t>API </a:t>
            </a:r>
            <a:r>
              <a:rPr lang="id-ID" sz="1400" b="1" i="1" dirty="0"/>
              <a:t>delete email template</a:t>
            </a:r>
            <a:endParaRPr lang="en-US" sz="1400" b="1" dirty="0"/>
          </a:p>
          <a:p>
            <a:r>
              <a:rPr lang="id-ID" sz="1400" dirty="0"/>
              <a:t>http://localhost:8080/tenancy-management/api/email-template/delete/{emailTemplateId}</a:t>
            </a:r>
            <a:endParaRPr lang="en-US" sz="1400" dirty="0"/>
          </a:p>
          <a:p>
            <a:pPr lvl="0"/>
            <a:r>
              <a:rPr lang="id-ID" sz="1400" b="1" dirty="0"/>
              <a:t>API </a:t>
            </a:r>
            <a:r>
              <a:rPr lang="id-ID" sz="1400" b="1" i="1" dirty="0"/>
              <a:t>get All</a:t>
            </a:r>
            <a:endParaRPr lang="en-US" sz="1400" b="1" dirty="0"/>
          </a:p>
          <a:p>
            <a:r>
              <a:rPr lang="id-ID" sz="1400" dirty="0"/>
              <a:t>http://localhost:8080/tenancy-management/api/email-template/list</a:t>
            </a:r>
            <a:endParaRPr lang="en-US" sz="1400" dirty="0"/>
          </a:p>
          <a:p>
            <a:pPr lvl="0"/>
            <a:r>
              <a:rPr lang="id-ID" sz="1400" b="1" dirty="0"/>
              <a:t>API </a:t>
            </a:r>
            <a:r>
              <a:rPr lang="id-ID" sz="1400" b="1" i="1" dirty="0"/>
              <a:t>get by Id</a:t>
            </a:r>
            <a:endParaRPr lang="en-US" sz="1400" b="1" dirty="0"/>
          </a:p>
          <a:p>
            <a:r>
              <a:rPr lang="id-ID" sz="1400" dirty="0"/>
              <a:t>http://localhost:8080/tenancy-management/api/email-template/{id}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6046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テキスト プレースホルダー 28"/>
          <p:cNvSpPr>
            <a:spLocks noGrp="1"/>
          </p:cNvSpPr>
          <p:nvPr>
            <p:ph type="body" sz="quarter" idx="15"/>
          </p:nvPr>
        </p:nvSpPr>
        <p:spPr>
          <a:xfrm>
            <a:off x="502246" y="958035"/>
            <a:ext cx="8325925" cy="1710190"/>
          </a:xfrm>
        </p:spPr>
        <p:txBody>
          <a:bodyPr/>
          <a:lstStyle/>
          <a:p>
            <a:r>
              <a:rPr lang="en-ID" sz="6000" b="1" dirty="0"/>
              <a:t>EMAIL HISTORY</a:t>
            </a:r>
          </a:p>
        </p:txBody>
      </p:sp>
      <p:sp>
        <p:nvSpPr>
          <p:cNvPr id="30" name="テキスト プレースホルダー 29"/>
          <p:cNvSpPr>
            <a:spLocks noGrp="1"/>
          </p:cNvSpPr>
          <p:nvPr>
            <p:ph type="body" sz="quarter" idx="23"/>
          </p:nvPr>
        </p:nvSpPr>
        <p:spPr>
          <a:xfrm>
            <a:off x="10049649" y="372970"/>
            <a:ext cx="7650851" cy="922602"/>
          </a:xfrm>
        </p:spPr>
        <p:txBody>
          <a:bodyPr/>
          <a:lstStyle/>
          <a:p>
            <a:r>
              <a:rPr lang="en-ID" sz="3200" dirty="0"/>
              <a:t>API &amp; JSON</a:t>
            </a:r>
            <a:endParaRPr kumimoji="1" lang="ja-JP" altLang="en-US" sz="3200" dirty="0"/>
          </a:p>
        </p:txBody>
      </p:sp>
      <p:sp>
        <p:nvSpPr>
          <p:cNvPr id="4" name="テキスト プレースホルダー 29"/>
          <p:cNvSpPr txBox="1">
            <a:spLocks/>
          </p:cNvSpPr>
          <p:nvPr/>
        </p:nvSpPr>
        <p:spPr>
          <a:xfrm>
            <a:off x="907291" y="2623220"/>
            <a:ext cx="7065785" cy="3062353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l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3600" dirty="0">
                <a:solidFill>
                  <a:schemeClr val="bg1"/>
                </a:solidFill>
              </a:rPr>
              <a:t>Merupakan </a:t>
            </a:r>
            <a:r>
              <a:rPr lang="id-ID" sz="3600" i="1" dirty="0">
                <a:solidFill>
                  <a:schemeClr val="bg1"/>
                </a:solidFill>
              </a:rPr>
              <a:t>log </a:t>
            </a:r>
            <a:r>
              <a:rPr lang="id-ID" sz="3600" dirty="0">
                <a:solidFill>
                  <a:schemeClr val="bg1"/>
                </a:solidFill>
              </a:rPr>
              <a:t>yang digunakan untuk menyimpan email yang telah dikirim oleh </a:t>
            </a:r>
            <a:r>
              <a:rPr lang="id-ID" sz="3600" i="1" dirty="0">
                <a:solidFill>
                  <a:schemeClr val="bg1"/>
                </a:solidFill>
              </a:rPr>
              <a:t>User</a:t>
            </a:r>
            <a:r>
              <a:rPr lang="id-ID" sz="3600" dirty="0">
                <a:solidFill>
                  <a:schemeClr val="bg1"/>
                </a:solidFill>
              </a:rPr>
              <a:t> baik yang berhasil maupun gagal. </a:t>
            </a:r>
            <a:endParaRPr lang="en-ID" sz="3600" i="1" dirty="0">
              <a:solidFill>
                <a:schemeClr val="bg1"/>
              </a:solidFill>
            </a:endParaRPr>
          </a:p>
        </p:txBody>
      </p:sp>
      <p:sp>
        <p:nvSpPr>
          <p:cNvPr id="5" name="テキスト プレースホルダー 29"/>
          <p:cNvSpPr txBox="1">
            <a:spLocks/>
          </p:cNvSpPr>
          <p:nvPr/>
        </p:nvSpPr>
        <p:spPr>
          <a:xfrm>
            <a:off x="10030715" y="4782971"/>
            <a:ext cx="7650851" cy="922602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l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id-ID" sz="1800" b="1" dirty="0"/>
              <a:t>API </a:t>
            </a:r>
            <a:r>
              <a:rPr lang="id-ID" sz="1800" b="1" i="1" dirty="0"/>
              <a:t>insert</a:t>
            </a:r>
            <a:r>
              <a:rPr lang="id-ID" sz="1800" b="1" dirty="0"/>
              <a:t> atau </a:t>
            </a:r>
            <a:r>
              <a:rPr lang="id-ID" sz="1800" b="1" i="1" dirty="0"/>
              <a:t>send email</a:t>
            </a:r>
            <a:endParaRPr lang="en-US" sz="1800" b="1" dirty="0"/>
          </a:p>
          <a:p>
            <a:r>
              <a:rPr lang="id-ID" sz="1800" dirty="0"/>
              <a:t>http://localhost:8080/tenancy-management/api/email-history/send</a:t>
            </a:r>
            <a:endParaRPr lang="en-US" sz="1800" dirty="0"/>
          </a:p>
          <a:p>
            <a:r>
              <a:rPr lang="id-ID" sz="1800" dirty="0"/>
              <a:t>JSON :</a:t>
            </a:r>
            <a:endParaRPr lang="en-US" sz="1800" dirty="0"/>
          </a:p>
          <a:p>
            <a:r>
              <a:rPr lang="id-ID" sz="1800" dirty="0"/>
              <a:t>{</a:t>
            </a:r>
            <a:endParaRPr lang="en-US" sz="1800" dirty="0"/>
          </a:p>
          <a:p>
            <a:pPr marL="274320" lvl="1" indent="0">
              <a:buNone/>
            </a:pPr>
            <a:r>
              <a:rPr lang="id-ID" sz="2400" dirty="0"/>
              <a:t>"toRecipient" : "oeyeoy@gmail.com",</a:t>
            </a:r>
            <a:endParaRPr lang="en-US" sz="2400" dirty="0"/>
          </a:p>
          <a:p>
            <a:pPr marL="274320" lvl="1" indent="0">
              <a:buNone/>
            </a:pPr>
            <a:r>
              <a:rPr lang="id-ID" sz="2400" dirty="0"/>
              <a:t>"bcc" : "paskaadil@gmail.com",</a:t>
            </a:r>
            <a:endParaRPr lang="en-US" sz="2400" dirty="0"/>
          </a:p>
          <a:p>
            <a:pPr marL="274320" lvl="1" indent="0">
              <a:buNone/>
            </a:pPr>
            <a:r>
              <a:rPr lang="id-ID" sz="2400" dirty="0"/>
              <a:t>"cc" : "ulfaintania1@gmail.com",</a:t>
            </a:r>
            <a:endParaRPr lang="en-US" sz="2400" dirty="0"/>
          </a:p>
          <a:p>
            <a:pPr marL="274320" lvl="1" indent="0">
              <a:buNone/>
            </a:pPr>
            <a:r>
              <a:rPr lang="id-ID" sz="2400" dirty="0"/>
              <a:t>"subject" </a:t>
            </a:r>
            <a:r>
              <a:rPr lang="id-ID" sz="2400"/>
              <a:t>: </a:t>
            </a:r>
            <a:r>
              <a:rPr lang="id-ID" sz="2400" smtClean="0"/>
              <a:t>"Coba </a:t>
            </a:r>
            <a:r>
              <a:rPr lang="id-ID" sz="2400" dirty="0"/>
              <a:t>send e-mail",</a:t>
            </a:r>
            <a:endParaRPr lang="en-US" sz="2400" dirty="0"/>
          </a:p>
          <a:p>
            <a:pPr marL="274320" lvl="1" indent="0">
              <a:buNone/>
            </a:pPr>
            <a:r>
              <a:rPr lang="id-ID" sz="2400" dirty="0"/>
              <a:t>"body" : "yeay berhasil!!",</a:t>
            </a:r>
            <a:endParaRPr lang="en-US" sz="2400" dirty="0"/>
          </a:p>
          <a:p>
            <a:pPr marL="274320" lvl="1" indent="0">
              <a:buNone/>
            </a:pPr>
            <a:r>
              <a:rPr lang="id-ID" sz="2400" dirty="0"/>
              <a:t>"senderId" : 3</a:t>
            </a:r>
            <a:endParaRPr lang="en-US" sz="2400" dirty="0"/>
          </a:p>
          <a:p>
            <a:r>
              <a:rPr lang="id-ID" sz="1800" dirty="0"/>
              <a:t>}</a:t>
            </a:r>
            <a:endParaRPr lang="en-US" sz="1800" dirty="0"/>
          </a:p>
          <a:p>
            <a:pPr lvl="0"/>
            <a:r>
              <a:rPr lang="id-ID" sz="1800" b="1" dirty="0"/>
              <a:t>API </a:t>
            </a:r>
            <a:r>
              <a:rPr lang="id-ID" sz="1800" b="1" i="1" dirty="0"/>
              <a:t>get All</a:t>
            </a:r>
            <a:endParaRPr lang="en-US" sz="1800" b="1" dirty="0"/>
          </a:p>
          <a:p>
            <a:r>
              <a:rPr lang="id-ID" sz="1800" dirty="0"/>
              <a:t>http://localhost:8080/tenancy-management/api/email-history/list</a:t>
            </a:r>
            <a:endParaRPr lang="en-US" sz="1800" dirty="0"/>
          </a:p>
          <a:p>
            <a:pPr lvl="0"/>
            <a:r>
              <a:rPr lang="id-ID" sz="1800" b="1" dirty="0"/>
              <a:t>API </a:t>
            </a:r>
            <a:r>
              <a:rPr lang="id-ID" sz="1800" b="1" i="1" dirty="0"/>
              <a:t>get by Id</a:t>
            </a:r>
            <a:endParaRPr lang="en-US" sz="1800" b="1" dirty="0"/>
          </a:p>
          <a:p>
            <a:r>
              <a:rPr lang="id-ID" sz="1800" dirty="0"/>
              <a:t>http://localhost:8080/tenancy-management/api/email-history/{emailHistoryId}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1207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プレースホルダー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 smtClean="0"/>
              <a:t>KESIMPULAN</a:t>
            </a:r>
            <a:endParaRPr kumimoji="1" lang="ja-JP" altLang="en-US" dirty="0"/>
          </a:p>
        </p:txBody>
      </p:sp>
      <p:pic>
        <p:nvPicPr>
          <p:cNvPr id="28" name="Picture Placeholder 27"/>
          <p:cNvPicPr>
            <a:picLocks noGrp="1" noChangeAspect="1"/>
          </p:cNvPicPr>
          <p:nvPr>
            <p:ph type="pic" sz="quarter" idx="18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93056" y="6109945"/>
            <a:ext cx="2700299" cy="2700299"/>
          </a:xfrm>
        </p:spPr>
      </p:pic>
    </p:spTree>
    <p:extLst>
      <p:ext uri="{BB962C8B-B14F-4D97-AF65-F5344CB8AC3E}">
        <p14:creationId xmlns:p14="http://schemas.microsoft.com/office/powerpoint/2010/main" val="354718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タイトル 22"/>
          <p:cNvSpPr>
            <a:spLocks noGrp="1"/>
          </p:cNvSpPr>
          <p:nvPr>
            <p:ph type="title"/>
          </p:nvPr>
        </p:nvSpPr>
        <p:spPr>
          <a:xfrm>
            <a:off x="638432" y="524521"/>
            <a:ext cx="16741860" cy="1125125"/>
          </a:xfrm>
        </p:spPr>
        <p:txBody>
          <a:bodyPr/>
          <a:lstStyle/>
          <a:p>
            <a:pPr algn="just"/>
            <a:r>
              <a:rPr lang="id-ID" b="1" i="1" dirty="0"/>
              <a:t>Tenancy Management </a:t>
            </a:r>
            <a:r>
              <a:rPr lang="id-ID" b="1" dirty="0"/>
              <a:t>(TM)</a:t>
            </a:r>
          </a:p>
        </p:txBody>
      </p:sp>
      <p:sp>
        <p:nvSpPr>
          <p:cNvPr id="24" name="テキスト プレースホルダー 2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id-ID" sz="2800" dirty="0"/>
              <a:t>Aplikasi yang ditujukan untuk mendukung pengelolaan tenant yang merupakan customer pelanggan aplikasi-aplikasi yang dimiliki oleh PT Aristi Jasadata. </a:t>
            </a:r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d-ID" dirty="0"/>
              <a:t>Pengertian</a:t>
            </a:r>
            <a:endParaRPr kumimoji="1" lang="ja-JP" altLang="en-US" dirty="0"/>
          </a:p>
        </p:txBody>
      </p:sp>
      <p:sp>
        <p:nvSpPr>
          <p:cNvPr id="26" name="テキスト プレースホルダー 2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27" name="テキスト プレースホルダー 26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id-ID" sz="2800" dirty="0"/>
              <a:t>mengadopsi </a:t>
            </a:r>
            <a:r>
              <a:rPr lang="id-ID" sz="2800" i="1" dirty="0"/>
              <a:t>multi tenant </a:t>
            </a:r>
            <a:r>
              <a:rPr lang="id-ID" sz="2800" dirty="0"/>
              <a:t>software architecture , dimana aplikasi ini berjalan di atas beberapa server dari banyak tenant . </a:t>
            </a:r>
          </a:p>
        </p:txBody>
      </p:sp>
      <p:sp>
        <p:nvSpPr>
          <p:cNvPr id="28" name="テキスト プレースホルダー 27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id-ID" dirty="0"/>
              <a:t>Pengembangan</a:t>
            </a:r>
            <a:endParaRPr kumimoji="1" lang="ja-JP" altLang="en-US" dirty="0"/>
          </a:p>
        </p:txBody>
      </p:sp>
      <p:sp>
        <p:nvSpPr>
          <p:cNvPr id="29" name="テキスト プレースホルダー 28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en-US" altLang="ja-JP" dirty="0" smtClean="0"/>
              <a:t>2</a:t>
            </a:r>
            <a:endParaRPr kumimoji="1" lang="ja-JP" altLang="en-US" dirty="0"/>
          </a:p>
        </p:txBody>
      </p:sp>
      <p:sp>
        <p:nvSpPr>
          <p:cNvPr id="30" name="テキスト プレースホルダー 29"/>
          <p:cNvSpPr>
            <a:spLocks noGrp="1"/>
          </p:cNvSpPr>
          <p:nvPr>
            <p:ph type="body" sz="quarter" idx="25"/>
          </p:nvPr>
        </p:nvSpPr>
        <p:spPr>
          <a:xfrm>
            <a:off x="937201" y="7528765"/>
            <a:ext cx="16126885" cy="1664618"/>
          </a:xfrm>
        </p:spPr>
        <p:txBody>
          <a:bodyPr/>
          <a:lstStyle/>
          <a:p>
            <a:pPr algn="just"/>
            <a:r>
              <a:rPr lang="id-ID" sz="2800" dirty="0"/>
              <a:t>memudahkan pembuatan database baru untuk masing-masing tenant yang telah terdaftar secara otomatis dan tanpa perlu melakukan penyusunan database dari awal. </a:t>
            </a:r>
            <a:endParaRPr lang="en-US" sz="2800" dirty="0" smtClean="0"/>
          </a:p>
          <a:p>
            <a:pPr algn="just"/>
            <a:r>
              <a:rPr lang="id-ID" sz="2800" dirty="0"/>
              <a:t>melakukan kontrol terhadap entitas dan parameter yang ada serta mempermudah komunikasi dengan masing-masing tenant .</a:t>
            </a:r>
          </a:p>
          <a:p>
            <a:pPr algn="just"/>
            <a:endParaRPr lang="id-ID" sz="2800" dirty="0"/>
          </a:p>
        </p:txBody>
      </p:sp>
      <p:sp>
        <p:nvSpPr>
          <p:cNvPr id="31" name="テキスト プレースホルダー 30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id-ID" dirty="0"/>
              <a:t>Tujuan utama</a:t>
            </a:r>
            <a:endParaRPr kumimoji="1" lang="en-US" altLang="ja-JP" dirty="0"/>
          </a:p>
        </p:txBody>
      </p:sp>
      <p:sp>
        <p:nvSpPr>
          <p:cNvPr id="32" name="テキスト プレースホルダー 3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kumimoji="1" lang="en-US" altLang="ja-JP" dirty="0" smtClean="0"/>
              <a:t>3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1756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タイトル 22"/>
          <p:cNvSpPr>
            <a:spLocks noGrp="1"/>
          </p:cNvSpPr>
          <p:nvPr>
            <p:ph type="title"/>
          </p:nvPr>
        </p:nvSpPr>
        <p:spPr>
          <a:xfrm>
            <a:off x="638432" y="524521"/>
            <a:ext cx="16741860" cy="1125125"/>
          </a:xfrm>
        </p:spPr>
        <p:txBody>
          <a:bodyPr/>
          <a:lstStyle/>
          <a:p>
            <a:pPr algn="just"/>
            <a:r>
              <a:rPr lang="en-US" b="1" i="1" dirty="0" smtClean="0"/>
              <a:t>Email Notification</a:t>
            </a:r>
            <a:endParaRPr lang="id-ID" b="1" i="1" dirty="0"/>
          </a:p>
        </p:txBody>
      </p:sp>
      <p:sp>
        <p:nvSpPr>
          <p:cNvPr id="24" name="テキスト プレースホルダー 2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sz="2800" dirty="0" smtClean="0"/>
              <a:t>F</a:t>
            </a:r>
            <a:r>
              <a:rPr lang="id-ID" sz="2800" dirty="0" smtClean="0"/>
              <a:t>itur </a:t>
            </a:r>
            <a:r>
              <a:rPr lang="id-ID" sz="2800" dirty="0"/>
              <a:t>dari Tenancy Management (TM) yang digunakan sebagai media komunikasi antara admin Tenancy Management (TM) dengan </a:t>
            </a:r>
            <a:r>
              <a:rPr lang="id-ID" sz="2800" i="1" dirty="0"/>
              <a:t>customer</a:t>
            </a:r>
            <a:r>
              <a:rPr lang="id-ID" sz="2800" dirty="0"/>
              <a:t>. </a:t>
            </a:r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d-ID" dirty="0"/>
              <a:t>Pengertian</a:t>
            </a:r>
            <a:endParaRPr kumimoji="1" lang="ja-JP" altLang="en-US" dirty="0"/>
          </a:p>
        </p:txBody>
      </p:sp>
      <p:sp>
        <p:nvSpPr>
          <p:cNvPr id="26" name="テキスト プレースホルダー 2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27" name="テキスト プレースホルダー 26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id-ID" sz="2800" dirty="0"/>
              <a:t>untuk mengirim email kepada </a:t>
            </a:r>
            <a:r>
              <a:rPr lang="id-ID" sz="2800" i="1" dirty="0"/>
              <a:t>contact person </a:t>
            </a:r>
            <a:r>
              <a:rPr lang="id-ID" sz="2800" dirty="0"/>
              <a:t>dari </a:t>
            </a:r>
            <a:r>
              <a:rPr lang="id-ID" sz="2800" i="1" dirty="0"/>
              <a:t>customer </a:t>
            </a:r>
            <a:r>
              <a:rPr lang="id-ID" sz="2800" dirty="0"/>
              <a:t>yang terdaftar dan kepada pihak luar. </a:t>
            </a:r>
          </a:p>
        </p:txBody>
      </p:sp>
      <p:sp>
        <p:nvSpPr>
          <p:cNvPr id="28" name="テキスト プレースホルダー 27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id-ID" dirty="0"/>
              <a:t>Fungsi</a:t>
            </a:r>
            <a:endParaRPr kumimoji="1" lang="ja-JP" altLang="en-US" dirty="0"/>
          </a:p>
        </p:txBody>
      </p:sp>
      <p:sp>
        <p:nvSpPr>
          <p:cNvPr id="29" name="テキスト プレースホルダー 28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en-US" altLang="ja-JP" dirty="0" smtClean="0"/>
              <a:t>2</a:t>
            </a:r>
            <a:endParaRPr kumimoji="1" lang="ja-JP" altLang="en-US" dirty="0"/>
          </a:p>
        </p:txBody>
      </p:sp>
      <p:sp>
        <p:nvSpPr>
          <p:cNvPr id="30" name="テキスト プレースホルダー 29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algn="just"/>
            <a:r>
              <a:rPr lang="en-US" sz="2800" i="1" dirty="0" smtClean="0"/>
              <a:t>Manual compose email</a:t>
            </a:r>
            <a:r>
              <a:rPr lang="en-US" sz="2800" dirty="0" smtClean="0"/>
              <a:t>, </a:t>
            </a:r>
            <a:r>
              <a:rPr lang="en-US" sz="2800" i="1" dirty="0" smtClean="0"/>
              <a:t>Semi-automatic email </a:t>
            </a:r>
            <a:r>
              <a:rPr lang="en-US" sz="2800" dirty="0" smtClean="0"/>
              <a:t>(</a:t>
            </a:r>
            <a:r>
              <a:rPr lang="en-US" sz="2800" dirty="0" err="1" smtClean="0"/>
              <a:t>menggunakan</a:t>
            </a:r>
            <a:r>
              <a:rPr lang="en-US" sz="2800" dirty="0" smtClean="0"/>
              <a:t> </a:t>
            </a:r>
            <a:r>
              <a:rPr lang="en-US" sz="2800" i="1" dirty="0" smtClean="0"/>
              <a:t>template</a:t>
            </a:r>
            <a:r>
              <a:rPr lang="en-US" sz="2800" dirty="0" smtClean="0"/>
              <a:t>), </a:t>
            </a:r>
            <a:r>
              <a:rPr lang="en-US" sz="2800" dirty="0" err="1" smtClean="0"/>
              <a:t>dan</a:t>
            </a:r>
            <a:r>
              <a:rPr lang="en-US" sz="2800" dirty="0" smtClean="0"/>
              <a:t> </a:t>
            </a:r>
            <a:r>
              <a:rPr lang="en-US" sz="2800" i="1" dirty="0" smtClean="0"/>
              <a:t>Automatic email</a:t>
            </a:r>
            <a:r>
              <a:rPr lang="en-US" sz="2800" dirty="0" smtClean="0"/>
              <a:t>.</a:t>
            </a:r>
            <a:endParaRPr lang="id-ID" sz="2800" dirty="0"/>
          </a:p>
        </p:txBody>
      </p:sp>
      <p:sp>
        <p:nvSpPr>
          <p:cNvPr id="31" name="テキスト プレースホルダー 30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 smtClean="0"/>
              <a:t>Jenis</a:t>
            </a:r>
            <a:endParaRPr kumimoji="1" lang="en-US" altLang="ja-JP" dirty="0"/>
          </a:p>
        </p:txBody>
      </p:sp>
      <p:sp>
        <p:nvSpPr>
          <p:cNvPr id="32" name="テキスト プレースホルダー 3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kumimoji="1" lang="en-US" altLang="ja-JP" dirty="0" smtClean="0"/>
              <a:t>3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6779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8" r="25038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D" b="1" dirty="0" smtClean="0"/>
              <a:t>SARAN</a:t>
            </a:r>
            <a:endParaRPr lang="en-US" b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7117981" y="2758235"/>
            <a:ext cx="9541060" cy="1575175"/>
          </a:xfrm>
        </p:spPr>
        <p:txBody>
          <a:bodyPr/>
          <a:lstStyle/>
          <a:p>
            <a:r>
              <a:rPr lang="en-ID" sz="2400" dirty="0" err="1"/>
              <a:t>Masa</a:t>
            </a:r>
            <a:r>
              <a:rPr lang="en-ID" sz="2400" dirty="0"/>
              <a:t> PKL </a:t>
            </a:r>
            <a:r>
              <a:rPr lang="en-ID" sz="2400" dirty="0" err="1"/>
              <a:t>dilaksanakan</a:t>
            </a:r>
            <a:r>
              <a:rPr lang="en-ID" sz="2400" dirty="0"/>
              <a:t> </a:t>
            </a:r>
            <a:r>
              <a:rPr lang="en-ID" sz="2400" dirty="0" err="1"/>
              <a:t>selama</a:t>
            </a:r>
            <a:r>
              <a:rPr lang="en-ID" sz="2400" dirty="0"/>
              <a:t> minimal 3 </a:t>
            </a:r>
            <a:r>
              <a:rPr lang="en-ID" sz="2400" dirty="0" err="1"/>
              <a:t>bulan</a:t>
            </a:r>
            <a:r>
              <a:rPr lang="en-ID" sz="2400" dirty="0"/>
              <a:t> </a:t>
            </a:r>
            <a:r>
              <a:rPr lang="en-ID" sz="2400" dirty="0" err="1"/>
              <a:t>sehingga</a:t>
            </a:r>
            <a:r>
              <a:rPr lang="en-ID" sz="2400" dirty="0"/>
              <a:t> </a:t>
            </a:r>
            <a:r>
              <a:rPr lang="en-ID" sz="2400" dirty="0" err="1"/>
              <a:t>peserta</a:t>
            </a:r>
            <a:r>
              <a:rPr lang="en-ID" sz="2400" dirty="0"/>
              <a:t> PKL </a:t>
            </a:r>
            <a:r>
              <a:rPr lang="en-ID" sz="2400" dirty="0" err="1"/>
              <a:t>dapat</a:t>
            </a:r>
            <a:r>
              <a:rPr lang="en-ID" sz="2400" dirty="0"/>
              <a:t> </a:t>
            </a:r>
            <a:r>
              <a:rPr lang="en-ID" sz="2400" dirty="0" err="1"/>
              <a:t>memperoleh</a:t>
            </a:r>
            <a:r>
              <a:rPr lang="en-ID" sz="2400" dirty="0"/>
              <a:t> </a:t>
            </a:r>
            <a:r>
              <a:rPr lang="en-ID" sz="2400" dirty="0" err="1"/>
              <a:t>pengalaman</a:t>
            </a:r>
            <a:r>
              <a:rPr lang="en-ID" sz="2400" dirty="0"/>
              <a:t> </a:t>
            </a:r>
            <a:r>
              <a:rPr lang="en-ID" sz="2400" dirty="0" err="1"/>
              <a:t>dunia</a:t>
            </a:r>
            <a:r>
              <a:rPr lang="en-ID" sz="2400" dirty="0"/>
              <a:t> </a:t>
            </a:r>
            <a:r>
              <a:rPr lang="en-ID" sz="2400" dirty="0" err="1"/>
              <a:t>kerja</a:t>
            </a:r>
            <a:r>
              <a:rPr lang="en-ID" sz="2400" dirty="0"/>
              <a:t> </a:t>
            </a:r>
            <a:r>
              <a:rPr lang="en-ID" sz="2400" dirty="0" err="1"/>
              <a:t>secara</a:t>
            </a:r>
            <a:r>
              <a:rPr lang="en-ID" sz="2400" dirty="0"/>
              <a:t> </a:t>
            </a:r>
            <a:r>
              <a:rPr lang="en-ID" sz="2400" dirty="0" err="1"/>
              <a:t>nyata</a:t>
            </a:r>
            <a:r>
              <a:rPr lang="en-ID" sz="2400" dirty="0"/>
              <a:t>.</a:t>
            </a:r>
            <a:endParaRPr lang="id-ID" sz="2400" dirty="0"/>
          </a:p>
          <a:p>
            <a:endParaRPr lang="en-ID" sz="24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7117981" y="4693450"/>
            <a:ext cx="9541060" cy="3510390"/>
          </a:xfrm>
        </p:spPr>
        <p:txBody>
          <a:bodyPr/>
          <a:lstStyle/>
          <a:p>
            <a:r>
              <a:rPr lang="id-ID" sz="2400" dirty="0"/>
              <a:t>Sistem proyek SIM yang sekarang bisa diadopsi ke PKL yang selanjutnya, dimana pihak kampus dapat menjalin relasi ke beberapa perusahaan untuk bekerja sama, kemudian saat </a:t>
            </a:r>
            <a:r>
              <a:rPr lang="id-ID" sz="2400" i="1" dirty="0"/>
              <a:t>briefing</a:t>
            </a:r>
            <a:r>
              <a:rPr lang="en-ID" sz="2400" i="1" dirty="0"/>
              <a:t> </a:t>
            </a:r>
            <a:r>
              <a:rPr lang="id-ID" sz="2400" dirty="0"/>
              <a:t>PKL bisa dilakukan semacam bursa tempat PKL yang mana nantinya setiap kelompok yang ingin ke perusahaan tersebut melakukan tes sesuai kebijakan perusahaan masing-masing</a:t>
            </a:r>
            <a:r>
              <a:rPr lang="en-ID" sz="2400" dirty="0"/>
              <a:t>.</a:t>
            </a:r>
          </a:p>
          <a:p>
            <a:endParaRPr lang="id-ID" sz="2400" dirty="0"/>
          </a:p>
        </p:txBody>
      </p:sp>
      <p:sp>
        <p:nvSpPr>
          <p:cNvPr id="3" name="Oval 2"/>
          <p:cNvSpPr/>
          <p:nvPr/>
        </p:nvSpPr>
        <p:spPr>
          <a:xfrm>
            <a:off x="232216" y="15302"/>
            <a:ext cx="1732693" cy="1745382"/>
          </a:xfrm>
          <a:prstGeom prst="ellipse">
            <a:avLst/>
          </a:prstGeom>
          <a:solidFill>
            <a:srgbClr val="F2CD65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23" name="Rectangle 22"/>
          <p:cNvSpPr/>
          <p:nvPr/>
        </p:nvSpPr>
        <p:spPr>
          <a:xfrm>
            <a:off x="6127871" y="6808685"/>
            <a:ext cx="810090" cy="720080"/>
          </a:xfrm>
          <a:prstGeom prst="rect">
            <a:avLst/>
          </a:prstGeom>
          <a:solidFill>
            <a:schemeClr val="bg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239355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プレースホルダー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 smtClean="0"/>
              <a:t>THANK </a:t>
            </a:r>
            <a:r>
              <a:rPr kumimoji="1" lang="en-US" altLang="ja-JP" dirty="0" smtClean="0">
                <a:solidFill>
                  <a:schemeClr val="accent1"/>
                </a:solidFill>
              </a:rPr>
              <a:t>Y</a:t>
            </a:r>
            <a:r>
              <a:rPr kumimoji="1" lang="en-US" altLang="ja-JP" dirty="0" smtClean="0"/>
              <a:t>OU!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ja-JP" dirty="0" smtClean="0"/>
              <a:t>ANY QUESTIONS?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737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794919" y="4551570"/>
            <a:ext cx="5400600" cy="540060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 smtClean="0"/>
              <a:t>PROFIL</a:t>
            </a:r>
            <a:br>
              <a:rPr kumimoji="1" lang="en-US" altLang="ja-JP" dirty="0" smtClean="0"/>
            </a:br>
            <a:r>
              <a:rPr kumimoji="1" lang="en-US" altLang="ja-JP" dirty="0" smtClean="0"/>
              <a:t>PERUSAHAAN</a:t>
            </a:r>
            <a:endParaRPr kumimoji="1" lang="ja-JP" altLang="en-US" dirty="0"/>
          </a:p>
        </p:txBody>
      </p:sp>
      <p:pic>
        <p:nvPicPr>
          <p:cNvPr id="4" name="図プレースホルダー 3"/>
          <p:cNvPicPr>
            <a:picLocks noGrp="1" noChangeAspect="1"/>
          </p:cNvPicPr>
          <p:nvPr>
            <p:ph type="pic" sz="quarter" idx="18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971" y="7246236"/>
            <a:ext cx="1451039" cy="1293697"/>
          </a:xfrm>
          <a:prstGeom prst="rect">
            <a:avLst/>
          </a:prstGeom>
        </p:spPr>
      </p:pic>
      <p:pic>
        <p:nvPicPr>
          <p:cNvPr id="8" name="Picture 2" descr="https://pbs.twimg.com/profile_images/521845851421814784/9v9ci2FC_400x40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4853" y="7085876"/>
            <a:ext cx="1614415" cy="161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pbs.twimg.com/profile_images/1922406768/Q2-logo_400x40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8708" y="7291671"/>
            <a:ext cx="1348146" cy="134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s://www.anabatic.com/contents/tinyMCE/logo-anabatic-l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490" y="2675875"/>
            <a:ext cx="5699590" cy="379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027971" y="6475601"/>
            <a:ext cx="9046005" cy="45719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274981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47251" y="774197"/>
            <a:ext cx="5850650" cy="58506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817281" y="4041843"/>
            <a:ext cx="5580620" cy="1189757"/>
          </a:xfrm>
        </p:spPr>
        <p:txBody>
          <a:bodyPr/>
          <a:lstStyle/>
          <a:p>
            <a:r>
              <a:rPr lang="en-US" sz="4400" dirty="0" smtClean="0"/>
              <a:t>LOKASI</a:t>
            </a:r>
            <a:endParaRPr lang="en-US" sz="4400" dirty="0"/>
          </a:p>
        </p:txBody>
      </p:sp>
      <p:sp>
        <p:nvSpPr>
          <p:cNvPr id="6" name="Rectangle 5"/>
          <p:cNvSpPr/>
          <p:nvPr/>
        </p:nvSpPr>
        <p:spPr>
          <a:xfrm>
            <a:off x="7298001" y="4248947"/>
            <a:ext cx="9140825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d-ID" sz="3600" b="1" dirty="0"/>
              <a:t>Graha Anabatic </a:t>
            </a:r>
            <a:r>
              <a:rPr lang="id-ID" sz="3600" dirty="0"/>
              <a:t>Lantai 4 Jl. Scientia Boulevard Kav. U2, Summarecon Serpong, Curug Sangereng, Klp. Dua, Tangerang, Banten 15810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386" y="1543100"/>
            <a:ext cx="2475275" cy="247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29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8287374" cy="81446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961" y="8293850"/>
            <a:ext cx="18287374" cy="199315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337149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" y="13965"/>
            <a:ext cx="18275012" cy="843462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961" y="8743900"/>
            <a:ext cx="18287374" cy="1543100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151112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" r="2435"/>
          <a:stretch>
            <a:fillRect/>
          </a:stretch>
        </p:blipFill>
        <p:spPr>
          <a:xfrm>
            <a:off x="0" y="-1"/>
            <a:ext cx="18286413" cy="10287001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D" dirty="0" smtClean="0"/>
              <a:t> 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D" dirty="0" smtClean="0"/>
              <a:t> 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2366169" y="327965"/>
            <a:ext cx="2681581" cy="2565285"/>
          </a:xfrm>
          <a:prstGeom prst="ellipse">
            <a:avLst/>
          </a:prstGeom>
          <a:solidFill>
            <a:srgbClr val="F2CD65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4" name="Rectangle 3"/>
          <p:cNvSpPr/>
          <p:nvPr/>
        </p:nvSpPr>
        <p:spPr>
          <a:xfrm>
            <a:off x="5484561" y="7815634"/>
            <a:ext cx="702078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8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SCRUM</a:t>
            </a:r>
            <a:endParaRPr lang="id-ID" sz="138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1" name="タイトル 5"/>
          <p:cNvSpPr txBox="1">
            <a:spLocks/>
          </p:cNvSpPr>
          <p:nvPr/>
        </p:nvSpPr>
        <p:spPr>
          <a:xfrm>
            <a:off x="-510366" y="1632363"/>
            <a:ext cx="5753072" cy="900847"/>
          </a:xfrm>
          <a:prstGeom prst="rect">
            <a:avLst/>
          </a:prstGeom>
        </p:spPr>
        <p:txBody>
          <a:bodyPr/>
          <a:lstStyle>
            <a:lvl1pPr algn="ctr" defTabSz="1632753" rtl="0" eaLnBrk="1" latinLnBrk="0" hangingPunct="1">
              <a:spcBef>
                <a:spcPct val="0"/>
              </a:spcBef>
              <a:buNone/>
              <a:defRPr sz="7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5400" b="1" dirty="0" smtClean="0">
                <a:solidFill>
                  <a:schemeClr val="tx2">
                    <a:lumMod val="50000"/>
                  </a:schemeClr>
                </a:solidFill>
              </a:rPr>
              <a:t>Metodologi</a:t>
            </a:r>
            <a:endParaRPr kumimoji="1" lang="ja-JP" altLang="en-US" sz="54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22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27"/>
          </p:nvPr>
        </p:nvSpPr>
        <p:spPr/>
      </p:sp>
      <p:sp>
        <p:nvSpPr>
          <p:cNvPr id="9" name="Picture Placeholder 8"/>
          <p:cNvSpPr>
            <a:spLocks noGrp="1"/>
          </p:cNvSpPr>
          <p:nvPr>
            <p:ph type="pic" sz="quarter" idx="28"/>
          </p:nvPr>
        </p:nvSpPr>
        <p:spPr/>
      </p:sp>
      <p:sp>
        <p:nvSpPr>
          <p:cNvPr id="10" name="Picture Placeholder 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11" name="Picture Placeholder 10"/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52734" y="4032081"/>
            <a:ext cx="9451050" cy="2056523"/>
          </a:xfrm>
        </p:spPr>
        <p:txBody>
          <a:bodyPr/>
          <a:lstStyle/>
          <a:p>
            <a:r>
              <a:rPr lang="en-ID" b="1" dirty="0" smtClean="0"/>
              <a:t>TENANCY MANAGEMENT</a:t>
            </a:r>
            <a:endParaRPr lang="en-US" b="1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15" name="Picture Placeholder 14"/>
          <p:cNvSpPr>
            <a:spLocks noGrp="1"/>
          </p:cNvSpPr>
          <p:nvPr>
            <p:ph type="pic" sz="quarter" idx="34"/>
          </p:nvPr>
        </p:nvSpPr>
        <p:spPr/>
      </p:sp>
      <p:sp>
        <p:nvSpPr>
          <p:cNvPr id="16" name="Picture Placeholder 15"/>
          <p:cNvSpPr>
            <a:spLocks noGrp="1"/>
          </p:cNvSpPr>
          <p:nvPr>
            <p:ph type="pic" sz="quarter" idx="35"/>
          </p:nvPr>
        </p:nvSpPr>
        <p:spPr/>
      </p:sp>
      <p:sp>
        <p:nvSpPr>
          <p:cNvPr id="17" name="Picture Placeholder 16"/>
          <p:cNvSpPr>
            <a:spLocks noGrp="1"/>
          </p:cNvSpPr>
          <p:nvPr>
            <p:ph type="pic" sz="quarter" idx="36"/>
          </p:nvPr>
        </p:nvSpPr>
        <p:spPr/>
      </p:sp>
      <p:sp>
        <p:nvSpPr>
          <p:cNvPr id="18" name="Picture Placeholder 17"/>
          <p:cNvSpPr>
            <a:spLocks noGrp="1"/>
          </p:cNvSpPr>
          <p:nvPr>
            <p:ph type="pic" sz="quarter" idx="37"/>
          </p:nvPr>
        </p:nvSpPr>
        <p:spPr/>
      </p:sp>
    </p:spTree>
    <p:extLst>
      <p:ext uri="{BB962C8B-B14F-4D97-AF65-F5344CB8AC3E}">
        <p14:creationId xmlns:p14="http://schemas.microsoft.com/office/powerpoint/2010/main" val="416077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solidFill>
            <a:schemeClr val="accent1">
              <a:lumMod val="20000"/>
              <a:lumOff val="80000"/>
            </a:schemeClr>
          </a:solidFill>
        </p:spPr>
      </p:sp>
      <p:sp>
        <p:nvSpPr>
          <p:cNvPr id="4" name="Rectangle 3"/>
          <p:cNvSpPr/>
          <p:nvPr/>
        </p:nvSpPr>
        <p:spPr>
          <a:xfrm>
            <a:off x="2838813" y="5790576"/>
            <a:ext cx="1260997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4000" dirty="0"/>
              <a:t>Memanajemen tenant serta mempermudah komunikasi dengan tenant.</a:t>
            </a:r>
          </a:p>
          <a:p>
            <a:pPr algn="ctr"/>
            <a:endParaRPr lang="en-US" sz="4000" dirty="0" smtClean="0"/>
          </a:p>
          <a:p>
            <a:pPr algn="ctr"/>
            <a:r>
              <a:rPr lang="id-ID" sz="4000" dirty="0" smtClean="0"/>
              <a:t>Mengadopsi </a:t>
            </a:r>
            <a:r>
              <a:rPr lang="id-ID" sz="4000" b="1" i="1" dirty="0"/>
              <a:t>multi tenant software architecture</a:t>
            </a:r>
            <a:endParaRPr lang="id-ID" sz="4000" b="1" dirty="0"/>
          </a:p>
          <a:p>
            <a:pPr algn="ctr"/>
            <a:endParaRPr lang="id-ID" sz="4000" dirty="0"/>
          </a:p>
          <a:p>
            <a:pPr algn="ctr"/>
            <a:endParaRPr lang="id-ID" sz="4000" dirty="0"/>
          </a:p>
        </p:txBody>
      </p:sp>
      <p:sp>
        <p:nvSpPr>
          <p:cNvPr id="25" name="タイトル 5"/>
          <p:cNvSpPr txBox="1">
            <a:spLocks/>
          </p:cNvSpPr>
          <p:nvPr/>
        </p:nvSpPr>
        <p:spPr>
          <a:xfrm>
            <a:off x="1492356" y="2533210"/>
            <a:ext cx="15616736" cy="1011105"/>
          </a:xfrm>
          <a:prstGeom prst="rect">
            <a:avLst/>
          </a:prstGeom>
        </p:spPr>
        <p:txBody>
          <a:bodyPr anchor="b"/>
          <a:lstStyle>
            <a:lvl1pPr algn="ctr" defTabSz="1632753" rtl="0" eaLnBrk="1" latinLnBrk="0" hangingPunct="1">
              <a:spcBef>
                <a:spcPct val="0"/>
              </a:spcBef>
              <a:buNone/>
              <a:defRPr sz="5400" kern="1200" spc="15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6600" b="1" spc="600" dirty="0" smtClean="0">
                <a:solidFill>
                  <a:schemeClr val="tx1"/>
                </a:solidFill>
              </a:rPr>
              <a:t>Tenancy Management</a:t>
            </a:r>
            <a:endParaRPr kumimoji="1" lang="ja-JP" altLang="en-US" sz="6600" b="1" spc="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41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">
  <a:themeElements>
    <a:clrScheme name="Sirius 3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ECB720"/>
      </a:accent1>
      <a:accent2>
        <a:srgbClr val="FA6060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ECB720"/>
      </a:hlink>
      <a:folHlink>
        <a:srgbClr val="7B5E0A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No Decoration">
  <a:themeElements>
    <a:clrScheme name="Sirius 3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ECB720"/>
      </a:accent1>
      <a:accent2>
        <a:srgbClr val="FA6060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ECB720"/>
      </a:hlink>
      <a:folHlink>
        <a:srgbClr val="7B5E0A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Contents">
  <a:themeElements>
    <a:clrScheme name="Sirius 3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ECB720"/>
      </a:accent1>
      <a:accent2>
        <a:srgbClr val="FA6060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ECB720"/>
      </a:hlink>
      <a:folHlink>
        <a:srgbClr val="7B5E0A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mpd="thinThick">
          <a:noFill/>
          <a:tailEnd type="triangle" w="lg" len="lg"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  <a:prstDash val="solid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Contents">
  <a:themeElements>
    <a:clrScheme name="Sirius 3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ECB720"/>
      </a:accent1>
      <a:accent2>
        <a:srgbClr val="FA6060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ECB720"/>
      </a:hlink>
      <a:folHlink>
        <a:srgbClr val="7B5E0A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76200" cmpd="sng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43911</TotalTime>
  <Words>837</Words>
  <Application>Microsoft Office PowerPoint</Application>
  <PresentationFormat>Custom</PresentationFormat>
  <Paragraphs>180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29</vt:i4>
      </vt:variant>
    </vt:vector>
  </HeadingPairs>
  <TitlesOfParts>
    <vt:vector size="43" baseType="lpstr">
      <vt:lpstr>Adobe Gothic Std B</vt:lpstr>
      <vt:lpstr>ＭＳ Ｐゴシック</vt:lpstr>
      <vt:lpstr>Arial</vt:lpstr>
      <vt:lpstr>Bahnschrift</vt:lpstr>
      <vt:lpstr>Calibri</vt:lpstr>
      <vt:lpstr>Roboto Condensed Light</vt:lpstr>
      <vt:lpstr>Roboto Light</vt:lpstr>
      <vt:lpstr>Spica Neue</vt:lpstr>
      <vt:lpstr>Spica Neue Light</vt:lpstr>
      <vt:lpstr>Wingdings</vt:lpstr>
      <vt:lpstr>Title</vt:lpstr>
      <vt:lpstr>No Decoration</vt:lpstr>
      <vt:lpstr>Contents</vt:lpstr>
      <vt:lpstr>1_Contents</vt:lpstr>
      <vt:lpstr>Internship  PT Aristi Jasadata</vt:lpstr>
      <vt:lpstr>ANGGOTA</vt:lpstr>
      <vt:lpstr>PROFIL PERUSAHAAN</vt:lpstr>
      <vt:lpstr>LOKASI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Fitur yang Dikerjakan Email Notification</vt:lpstr>
      <vt:lpstr>Diagram  Tabel</vt:lpstr>
      <vt:lpstr>Usecase Diagram</vt:lpstr>
      <vt:lpstr>Tools</vt:lpstr>
      <vt:lpstr>PowerPoint Presentation</vt:lpstr>
      <vt:lpstr>ANGULAR JS</vt:lpstr>
      <vt:lpstr>PowerPoint Presentation</vt:lpstr>
      <vt:lpstr>PowerPoint Presentation</vt:lpstr>
      <vt:lpstr>SPRING JAVA</vt:lpstr>
      <vt:lpstr>STRUKTUR SPRING FRAMEWORK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Tenancy Management (TM)</vt:lpstr>
      <vt:lpstr>Email Notification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Sirius</dc:title>
  <dc:creator>Jun</dc:creator>
  <cp:lastModifiedBy>adadasdadsadasd adsasdasda</cp:lastModifiedBy>
  <cp:revision>772</cp:revision>
  <dcterms:created xsi:type="dcterms:W3CDTF">2015-01-09T17:56:04Z</dcterms:created>
  <dcterms:modified xsi:type="dcterms:W3CDTF">2018-09-04T07:10:06Z</dcterms:modified>
</cp:coreProperties>
</file>